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sldIdLst>
    <p:sldId id="641" r:id="rId2"/>
    <p:sldId id="337" r:id="rId3"/>
    <p:sldId id="650" r:id="rId4"/>
    <p:sldId id="651" r:id="rId5"/>
    <p:sldId id="368" r:id="rId6"/>
    <p:sldId id="367" r:id="rId7"/>
    <p:sldId id="631" r:id="rId8"/>
    <p:sldId id="632" r:id="rId9"/>
    <p:sldId id="633" r:id="rId10"/>
    <p:sldId id="646" r:id="rId11"/>
    <p:sldId id="644" r:id="rId12"/>
    <p:sldId id="257" r:id="rId13"/>
    <p:sldId id="338" r:id="rId14"/>
    <p:sldId id="339" r:id="rId15"/>
    <p:sldId id="340" r:id="rId16"/>
    <p:sldId id="341" r:id="rId17"/>
    <p:sldId id="342" r:id="rId18"/>
    <p:sldId id="343" r:id="rId19"/>
    <p:sldId id="344" r:id="rId20"/>
    <p:sldId id="345" r:id="rId21"/>
    <p:sldId id="347" r:id="rId22"/>
    <p:sldId id="348" r:id="rId23"/>
    <p:sldId id="349" r:id="rId24"/>
    <p:sldId id="350" r:id="rId25"/>
    <p:sldId id="351" r:id="rId26"/>
    <p:sldId id="352" r:id="rId27"/>
    <p:sldId id="353" r:id="rId28"/>
    <p:sldId id="354" r:id="rId29"/>
    <p:sldId id="355" r:id="rId30"/>
    <p:sldId id="356" r:id="rId31"/>
    <p:sldId id="357" r:id="rId32"/>
    <p:sldId id="359" r:id="rId33"/>
    <p:sldId id="652" r:id="rId34"/>
    <p:sldId id="653" r:id="rId35"/>
    <p:sldId id="362" r:id="rId36"/>
    <p:sldId id="363" r:id="rId37"/>
    <p:sldId id="366" r:id="rId38"/>
    <p:sldId id="365" r:id="rId39"/>
    <p:sldId id="364" r:id="rId40"/>
    <p:sldId id="643" r:id="rId41"/>
    <p:sldId id="2108" r:id="rId42"/>
    <p:sldId id="626" r:id="rId43"/>
    <p:sldId id="627" r:id="rId44"/>
    <p:sldId id="629" r:id="rId45"/>
    <p:sldId id="636" r:id="rId46"/>
    <p:sldId id="637" r:id="rId47"/>
    <p:sldId id="642" r:id="rId48"/>
    <p:sldId id="2106" r:id="rId49"/>
    <p:sldId id="2107" r:id="rId50"/>
    <p:sldId id="2105" r:id="rId51"/>
    <p:sldId id="639" r:id="rId52"/>
    <p:sldId id="64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7C8A2D-2C4C-4976-B912-3CB5EC6B55A1}" v="8" dt="2020-12-14T07:28:39.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7" autoAdjust="0"/>
    <p:restoredTop sz="94660"/>
  </p:normalViewPr>
  <p:slideViewPr>
    <p:cSldViewPr snapToGrid="0">
      <p:cViewPr varScale="1">
        <p:scale>
          <a:sx n="87" d="100"/>
          <a:sy n="87" d="100"/>
        </p:scale>
        <p:origin x="86" y="10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BBD73B99-4D09-42A7-B6ED-24703D04F5C5}"/>
    <pc:docChg chg="undo custSel modSld">
      <pc:chgData name="Rob Sewell" userId="c802df42025d5e1f" providerId="LiveId" clId="{BBD73B99-4D09-42A7-B6ED-24703D04F5C5}" dt="2020-10-08T07:17:45.102" v="29" actId="14100"/>
      <pc:docMkLst>
        <pc:docMk/>
      </pc:docMkLst>
      <pc:sldChg chg="addSp">
        <pc:chgData name="Rob Sewell" userId="c802df42025d5e1f" providerId="LiveId" clId="{BBD73B99-4D09-42A7-B6ED-24703D04F5C5}" dt="2020-10-08T07:16:50.722" v="24"/>
        <pc:sldMkLst>
          <pc:docMk/>
          <pc:sldMk cId="4003226672" sldId="257"/>
        </pc:sldMkLst>
        <pc:spChg chg="add">
          <ac:chgData name="Rob Sewell" userId="c802df42025d5e1f" providerId="LiveId" clId="{BBD73B99-4D09-42A7-B6ED-24703D04F5C5}" dt="2020-10-08T07:16:50.722" v="24"/>
          <ac:spMkLst>
            <pc:docMk/>
            <pc:sldMk cId="4003226672" sldId="257"/>
            <ac:spMk id="5" creationId="{8A37D81F-DC47-4098-BEAB-D01AA7CB56C2}"/>
          </ac:spMkLst>
        </pc:spChg>
      </pc:sldChg>
      <pc:sldChg chg="addSp">
        <pc:chgData name="Rob Sewell" userId="c802df42025d5e1f" providerId="LiveId" clId="{BBD73B99-4D09-42A7-B6ED-24703D04F5C5}" dt="2020-10-08T07:16:50.722" v="24"/>
        <pc:sldMkLst>
          <pc:docMk/>
          <pc:sldMk cId="2171019890" sldId="338"/>
        </pc:sldMkLst>
        <pc:spChg chg="add">
          <ac:chgData name="Rob Sewell" userId="c802df42025d5e1f" providerId="LiveId" clId="{BBD73B99-4D09-42A7-B6ED-24703D04F5C5}" dt="2020-10-08T07:16:50.722" v="24"/>
          <ac:spMkLst>
            <pc:docMk/>
            <pc:sldMk cId="2171019890" sldId="338"/>
            <ac:spMk id="5" creationId="{8A37D81F-DC47-4098-BEAB-D01AA7CB56C2}"/>
          </ac:spMkLst>
        </pc:spChg>
      </pc:sldChg>
      <pc:sldChg chg="addSp">
        <pc:chgData name="Rob Sewell" userId="c802df42025d5e1f" providerId="LiveId" clId="{BBD73B99-4D09-42A7-B6ED-24703D04F5C5}" dt="2020-10-08T07:16:50.722" v="24"/>
        <pc:sldMkLst>
          <pc:docMk/>
          <pc:sldMk cId="335027471" sldId="339"/>
        </pc:sldMkLst>
        <pc:spChg chg="add">
          <ac:chgData name="Rob Sewell" userId="c802df42025d5e1f" providerId="LiveId" clId="{BBD73B99-4D09-42A7-B6ED-24703D04F5C5}" dt="2020-10-08T07:16:50.722" v="24"/>
          <ac:spMkLst>
            <pc:docMk/>
            <pc:sldMk cId="335027471" sldId="339"/>
            <ac:spMk id="5" creationId="{8A37D81F-DC47-4098-BEAB-D01AA7CB56C2}"/>
          </ac:spMkLst>
        </pc:spChg>
      </pc:sldChg>
      <pc:sldChg chg="addSp">
        <pc:chgData name="Rob Sewell" userId="c802df42025d5e1f" providerId="LiveId" clId="{BBD73B99-4D09-42A7-B6ED-24703D04F5C5}" dt="2020-10-08T07:16:50.722" v="24"/>
        <pc:sldMkLst>
          <pc:docMk/>
          <pc:sldMk cId="1165542133" sldId="340"/>
        </pc:sldMkLst>
        <pc:spChg chg="add">
          <ac:chgData name="Rob Sewell" userId="c802df42025d5e1f" providerId="LiveId" clId="{BBD73B99-4D09-42A7-B6ED-24703D04F5C5}" dt="2020-10-08T07:16:50.722" v="24"/>
          <ac:spMkLst>
            <pc:docMk/>
            <pc:sldMk cId="1165542133" sldId="340"/>
            <ac:spMk id="5" creationId="{8A37D81F-DC47-4098-BEAB-D01AA7CB56C2}"/>
          </ac:spMkLst>
        </pc:spChg>
      </pc:sldChg>
      <pc:sldChg chg="addSp">
        <pc:chgData name="Rob Sewell" userId="c802df42025d5e1f" providerId="LiveId" clId="{BBD73B99-4D09-42A7-B6ED-24703D04F5C5}" dt="2020-10-08T07:16:50.722" v="24"/>
        <pc:sldMkLst>
          <pc:docMk/>
          <pc:sldMk cId="5254421" sldId="341"/>
        </pc:sldMkLst>
        <pc:spChg chg="add">
          <ac:chgData name="Rob Sewell" userId="c802df42025d5e1f" providerId="LiveId" clId="{BBD73B99-4D09-42A7-B6ED-24703D04F5C5}" dt="2020-10-08T07:16:50.722" v="24"/>
          <ac:spMkLst>
            <pc:docMk/>
            <pc:sldMk cId="5254421" sldId="341"/>
            <ac:spMk id="5" creationId="{8A37D81F-DC47-4098-BEAB-D01AA7CB56C2}"/>
          </ac:spMkLst>
        </pc:spChg>
      </pc:sldChg>
      <pc:sldChg chg="addSp">
        <pc:chgData name="Rob Sewell" userId="c802df42025d5e1f" providerId="LiveId" clId="{BBD73B99-4D09-42A7-B6ED-24703D04F5C5}" dt="2020-10-08T07:16:50.722" v="24"/>
        <pc:sldMkLst>
          <pc:docMk/>
          <pc:sldMk cId="808572843" sldId="342"/>
        </pc:sldMkLst>
        <pc:spChg chg="add">
          <ac:chgData name="Rob Sewell" userId="c802df42025d5e1f" providerId="LiveId" clId="{BBD73B99-4D09-42A7-B6ED-24703D04F5C5}" dt="2020-10-08T07:16:50.722" v="24"/>
          <ac:spMkLst>
            <pc:docMk/>
            <pc:sldMk cId="808572843" sldId="342"/>
            <ac:spMk id="5" creationId="{8A37D81F-DC47-4098-BEAB-D01AA7CB56C2}"/>
          </ac:spMkLst>
        </pc:spChg>
      </pc:sldChg>
      <pc:sldChg chg="addSp">
        <pc:chgData name="Rob Sewell" userId="c802df42025d5e1f" providerId="LiveId" clId="{BBD73B99-4D09-42A7-B6ED-24703D04F5C5}" dt="2020-10-08T07:16:50.722" v="24"/>
        <pc:sldMkLst>
          <pc:docMk/>
          <pc:sldMk cId="3754272039" sldId="343"/>
        </pc:sldMkLst>
        <pc:spChg chg="add">
          <ac:chgData name="Rob Sewell" userId="c802df42025d5e1f" providerId="LiveId" clId="{BBD73B99-4D09-42A7-B6ED-24703D04F5C5}" dt="2020-10-08T07:16:50.722" v="24"/>
          <ac:spMkLst>
            <pc:docMk/>
            <pc:sldMk cId="3754272039" sldId="343"/>
            <ac:spMk id="5" creationId="{8A37D81F-DC47-4098-BEAB-D01AA7CB56C2}"/>
          </ac:spMkLst>
        </pc:spChg>
      </pc:sldChg>
      <pc:sldChg chg="addSp">
        <pc:chgData name="Rob Sewell" userId="c802df42025d5e1f" providerId="LiveId" clId="{BBD73B99-4D09-42A7-B6ED-24703D04F5C5}" dt="2020-10-08T07:16:50.722" v="24"/>
        <pc:sldMkLst>
          <pc:docMk/>
          <pc:sldMk cId="1809004502" sldId="344"/>
        </pc:sldMkLst>
        <pc:spChg chg="add">
          <ac:chgData name="Rob Sewell" userId="c802df42025d5e1f" providerId="LiveId" clId="{BBD73B99-4D09-42A7-B6ED-24703D04F5C5}" dt="2020-10-08T07:16:50.722" v="24"/>
          <ac:spMkLst>
            <pc:docMk/>
            <pc:sldMk cId="1809004502" sldId="344"/>
            <ac:spMk id="5" creationId="{8A37D81F-DC47-4098-BEAB-D01AA7CB56C2}"/>
          </ac:spMkLst>
        </pc:spChg>
      </pc:sldChg>
      <pc:sldChg chg="addSp">
        <pc:chgData name="Rob Sewell" userId="c802df42025d5e1f" providerId="LiveId" clId="{BBD73B99-4D09-42A7-B6ED-24703D04F5C5}" dt="2020-10-08T07:16:50.722" v="24"/>
        <pc:sldMkLst>
          <pc:docMk/>
          <pc:sldMk cId="3167422849" sldId="345"/>
        </pc:sldMkLst>
        <pc:spChg chg="add">
          <ac:chgData name="Rob Sewell" userId="c802df42025d5e1f" providerId="LiveId" clId="{BBD73B99-4D09-42A7-B6ED-24703D04F5C5}" dt="2020-10-08T07:16:50.722" v="24"/>
          <ac:spMkLst>
            <pc:docMk/>
            <pc:sldMk cId="3167422849" sldId="345"/>
            <ac:spMk id="5" creationId="{8A37D81F-DC47-4098-BEAB-D01AA7CB56C2}"/>
          </ac:spMkLst>
        </pc:spChg>
      </pc:sldChg>
      <pc:sldChg chg="addSp">
        <pc:chgData name="Rob Sewell" userId="c802df42025d5e1f" providerId="LiveId" clId="{BBD73B99-4D09-42A7-B6ED-24703D04F5C5}" dt="2020-10-08T07:16:50.722" v="24"/>
        <pc:sldMkLst>
          <pc:docMk/>
          <pc:sldMk cId="3872639444" sldId="347"/>
        </pc:sldMkLst>
        <pc:spChg chg="add">
          <ac:chgData name="Rob Sewell" userId="c802df42025d5e1f" providerId="LiveId" clId="{BBD73B99-4D09-42A7-B6ED-24703D04F5C5}" dt="2020-10-08T07:16:50.722" v="24"/>
          <ac:spMkLst>
            <pc:docMk/>
            <pc:sldMk cId="3872639444" sldId="347"/>
            <ac:spMk id="5" creationId="{8A37D81F-DC47-4098-BEAB-D01AA7CB56C2}"/>
          </ac:spMkLst>
        </pc:spChg>
      </pc:sldChg>
      <pc:sldChg chg="addSp">
        <pc:chgData name="Rob Sewell" userId="c802df42025d5e1f" providerId="LiveId" clId="{BBD73B99-4D09-42A7-B6ED-24703D04F5C5}" dt="2020-10-08T07:16:50.722" v="24"/>
        <pc:sldMkLst>
          <pc:docMk/>
          <pc:sldMk cId="3933188968" sldId="348"/>
        </pc:sldMkLst>
        <pc:spChg chg="add">
          <ac:chgData name="Rob Sewell" userId="c802df42025d5e1f" providerId="LiveId" clId="{BBD73B99-4D09-42A7-B6ED-24703D04F5C5}" dt="2020-10-08T07:16:50.722" v="24"/>
          <ac:spMkLst>
            <pc:docMk/>
            <pc:sldMk cId="3933188968" sldId="348"/>
            <ac:spMk id="5" creationId="{8A37D81F-DC47-4098-BEAB-D01AA7CB56C2}"/>
          </ac:spMkLst>
        </pc:spChg>
      </pc:sldChg>
      <pc:sldChg chg="addSp">
        <pc:chgData name="Rob Sewell" userId="c802df42025d5e1f" providerId="LiveId" clId="{BBD73B99-4D09-42A7-B6ED-24703D04F5C5}" dt="2020-10-08T07:16:50.722" v="24"/>
        <pc:sldMkLst>
          <pc:docMk/>
          <pc:sldMk cId="2495746993" sldId="349"/>
        </pc:sldMkLst>
        <pc:spChg chg="add">
          <ac:chgData name="Rob Sewell" userId="c802df42025d5e1f" providerId="LiveId" clId="{BBD73B99-4D09-42A7-B6ED-24703D04F5C5}" dt="2020-10-08T07:16:50.722" v="24"/>
          <ac:spMkLst>
            <pc:docMk/>
            <pc:sldMk cId="2495746993" sldId="349"/>
            <ac:spMk id="5" creationId="{8A37D81F-DC47-4098-BEAB-D01AA7CB56C2}"/>
          </ac:spMkLst>
        </pc:spChg>
      </pc:sldChg>
      <pc:sldChg chg="addSp">
        <pc:chgData name="Rob Sewell" userId="c802df42025d5e1f" providerId="LiveId" clId="{BBD73B99-4D09-42A7-B6ED-24703D04F5C5}" dt="2020-10-08T07:16:50.722" v="24"/>
        <pc:sldMkLst>
          <pc:docMk/>
          <pc:sldMk cId="1164172271" sldId="350"/>
        </pc:sldMkLst>
        <pc:spChg chg="add">
          <ac:chgData name="Rob Sewell" userId="c802df42025d5e1f" providerId="LiveId" clId="{BBD73B99-4D09-42A7-B6ED-24703D04F5C5}" dt="2020-10-08T07:16:50.722" v="24"/>
          <ac:spMkLst>
            <pc:docMk/>
            <pc:sldMk cId="1164172271" sldId="350"/>
            <ac:spMk id="5" creationId="{8A37D81F-DC47-4098-BEAB-D01AA7CB56C2}"/>
          </ac:spMkLst>
        </pc:spChg>
      </pc:sldChg>
      <pc:sldChg chg="addSp">
        <pc:chgData name="Rob Sewell" userId="c802df42025d5e1f" providerId="LiveId" clId="{BBD73B99-4D09-42A7-B6ED-24703D04F5C5}" dt="2020-10-08T07:16:50.722" v="24"/>
        <pc:sldMkLst>
          <pc:docMk/>
          <pc:sldMk cId="1028395209" sldId="351"/>
        </pc:sldMkLst>
        <pc:spChg chg="add">
          <ac:chgData name="Rob Sewell" userId="c802df42025d5e1f" providerId="LiveId" clId="{BBD73B99-4D09-42A7-B6ED-24703D04F5C5}" dt="2020-10-08T07:16:50.722" v="24"/>
          <ac:spMkLst>
            <pc:docMk/>
            <pc:sldMk cId="1028395209" sldId="351"/>
            <ac:spMk id="5" creationId="{8A37D81F-DC47-4098-BEAB-D01AA7CB56C2}"/>
          </ac:spMkLst>
        </pc:spChg>
      </pc:sldChg>
      <pc:sldChg chg="addSp">
        <pc:chgData name="Rob Sewell" userId="c802df42025d5e1f" providerId="LiveId" clId="{BBD73B99-4D09-42A7-B6ED-24703D04F5C5}" dt="2020-10-08T07:16:50.722" v="24"/>
        <pc:sldMkLst>
          <pc:docMk/>
          <pc:sldMk cId="3303990591" sldId="352"/>
        </pc:sldMkLst>
        <pc:spChg chg="add">
          <ac:chgData name="Rob Sewell" userId="c802df42025d5e1f" providerId="LiveId" clId="{BBD73B99-4D09-42A7-B6ED-24703D04F5C5}" dt="2020-10-08T07:16:50.722" v="24"/>
          <ac:spMkLst>
            <pc:docMk/>
            <pc:sldMk cId="3303990591" sldId="352"/>
            <ac:spMk id="5" creationId="{8A37D81F-DC47-4098-BEAB-D01AA7CB56C2}"/>
          </ac:spMkLst>
        </pc:spChg>
      </pc:sldChg>
      <pc:sldChg chg="addSp">
        <pc:chgData name="Rob Sewell" userId="c802df42025d5e1f" providerId="LiveId" clId="{BBD73B99-4D09-42A7-B6ED-24703D04F5C5}" dt="2020-10-08T07:16:50.722" v="24"/>
        <pc:sldMkLst>
          <pc:docMk/>
          <pc:sldMk cId="365686753" sldId="353"/>
        </pc:sldMkLst>
        <pc:spChg chg="add">
          <ac:chgData name="Rob Sewell" userId="c802df42025d5e1f" providerId="LiveId" clId="{BBD73B99-4D09-42A7-B6ED-24703D04F5C5}" dt="2020-10-08T07:16:50.722" v="24"/>
          <ac:spMkLst>
            <pc:docMk/>
            <pc:sldMk cId="365686753" sldId="353"/>
            <ac:spMk id="5" creationId="{8A37D81F-DC47-4098-BEAB-D01AA7CB56C2}"/>
          </ac:spMkLst>
        </pc:spChg>
      </pc:sldChg>
      <pc:sldChg chg="addSp">
        <pc:chgData name="Rob Sewell" userId="c802df42025d5e1f" providerId="LiveId" clId="{BBD73B99-4D09-42A7-B6ED-24703D04F5C5}" dt="2020-10-08T07:16:50.722" v="24"/>
        <pc:sldMkLst>
          <pc:docMk/>
          <pc:sldMk cId="869354231" sldId="354"/>
        </pc:sldMkLst>
        <pc:spChg chg="add">
          <ac:chgData name="Rob Sewell" userId="c802df42025d5e1f" providerId="LiveId" clId="{BBD73B99-4D09-42A7-B6ED-24703D04F5C5}" dt="2020-10-08T07:16:50.722" v="24"/>
          <ac:spMkLst>
            <pc:docMk/>
            <pc:sldMk cId="869354231" sldId="354"/>
            <ac:spMk id="5" creationId="{8A37D81F-DC47-4098-BEAB-D01AA7CB56C2}"/>
          </ac:spMkLst>
        </pc:spChg>
      </pc:sldChg>
      <pc:sldChg chg="addSp">
        <pc:chgData name="Rob Sewell" userId="c802df42025d5e1f" providerId="LiveId" clId="{BBD73B99-4D09-42A7-B6ED-24703D04F5C5}" dt="2020-10-08T07:16:50.722" v="24"/>
        <pc:sldMkLst>
          <pc:docMk/>
          <pc:sldMk cId="389595980" sldId="355"/>
        </pc:sldMkLst>
        <pc:spChg chg="add">
          <ac:chgData name="Rob Sewell" userId="c802df42025d5e1f" providerId="LiveId" clId="{BBD73B99-4D09-42A7-B6ED-24703D04F5C5}" dt="2020-10-08T07:16:50.722" v="24"/>
          <ac:spMkLst>
            <pc:docMk/>
            <pc:sldMk cId="389595980" sldId="355"/>
            <ac:spMk id="5" creationId="{8A37D81F-DC47-4098-BEAB-D01AA7CB56C2}"/>
          </ac:spMkLst>
        </pc:spChg>
      </pc:sldChg>
      <pc:sldChg chg="addSp">
        <pc:chgData name="Rob Sewell" userId="c802df42025d5e1f" providerId="LiveId" clId="{BBD73B99-4D09-42A7-B6ED-24703D04F5C5}" dt="2020-10-08T07:16:50.722" v="24"/>
        <pc:sldMkLst>
          <pc:docMk/>
          <pc:sldMk cId="1357802739" sldId="356"/>
        </pc:sldMkLst>
        <pc:spChg chg="add">
          <ac:chgData name="Rob Sewell" userId="c802df42025d5e1f" providerId="LiveId" clId="{BBD73B99-4D09-42A7-B6ED-24703D04F5C5}" dt="2020-10-08T07:16:50.722" v="24"/>
          <ac:spMkLst>
            <pc:docMk/>
            <pc:sldMk cId="1357802739" sldId="356"/>
            <ac:spMk id="5" creationId="{8A37D81F-DC47-4098-BEAB-D01AA7CB56C2}"/>
          </ac:spMkLst>
        </pc:spChg>
      </pc:sldChg>
      <pc:sldChg chg="addSp">
        <pc:chgData name="Rob Sewell" userId="c802df42025d5e1f" providerId="LiveId" clId="{BBD73B99-4D09-42A7-B6ED-24703D04F5C5}" dt="2020-10-08T07:16:50.722" v="24"/>
        <pc:sldMkLst>
          <pc:docMk/>
          <pc:sldMk cId="2831940655" sldId="357"/>
        </pc:sldMkLst>
        <pc:spChg chg="add">
          <ac:chgData name="Rob Sewell" userId="c802df42025d5e1f" providerId="LiveId" clId="{BBD73B99-4D09-42A7-B6ED-24703D04F5C5}" dt="2020-10-08T07:16:50.722" v="24"/>
          <ac:spMkLst>
            <pc:docMk/>
            <pc:sldMk cId="2831940655" sldId="357"/>
            <ac:spMk id="5" creationId="{8A37D81F-DC47-4098-BEAB-D01AA7CB56C2}"/>
          </ac:spMkLst>
        </pc:spChg>
      </pc:sldChg>
      <pc:sldChg chg="addSp">
        <pc:chgData name="Rob Sewell" userId="c802df42025d5e1f" providerId="LiveId" clId="{BBD73B99-4D09-42A7-B6ED-24703D04F5C5}" dt="2020-10-08T07:16:50.722" v="24"/>
        <pc:sldMkLst>
          <pc:docMk/>
          <pc:sldMk cId="1020870792" sldId="359"/>
        </pc:sldMkLst>
        <pc:spChg chg="add">
          <ac:chgData name="Rob Sewell" userId="c802df42025d5e1f" providerId="LiveId" clId="{BBD73B99-4D09-42A7-B6ED-24703D04F5C5}" dt="2020-10-08T07:16:50.722" v="24"/>
          <ac:spMkLst>
            <pc:docMk/>
            <pc:sldMk cId="1020870792" sldId="359"/>
            <ac:spMk id="5" creationId="{8A37D81F-DC47-4098-BEAB-D01AA7CB56C2}"/>
          </ac:spMkLst>
        </pc:spChg>
      </pc:sldChg>
      <pc:sldChg chg="addSp">
        <pc:chgData name="Rob Sewell" userId="c802df42025d5e1f" providerId="LiveId" clId="{BBD73B99-4D09-42A7-B6ED-24703D04F5C5}" dt="2020-10-08T07:16:50.722" v="24"/>
        <pc:sldMkLst>
          <pc:docMk/>
          <pc:sldMk cId="292093258" sldId="360"/>
        </pc:sldMkLst>
        <pc:spChg chg="add">
          <ac:chgData name="Rob Sewell" userId="c802df42025d5e1f" providerId="LiveId" clId="{BBD73B99-4D09-42A7-B6ED-24703D04F5C5}" dt="2020-10-08T07:16:50.722" v="24"/>
          <ac:spMkLst>
            <pc:docMk/>
            <pc:sldMk cId="292093258" sldId="360"/>
            <ac:spMk id="5" creationId="{8A37D81F-DC47-4098-BEAB-D01AA7CB56C2}"/>
          </ac:spMkLst>
        </pc:spChg>
      </pc:sldChg>
      <pc:sldChg chg="addSp">
        <pc:chgData name="Rob Sewell" userId="c802df42025d5e1f" providerId="LiveId" clId="{BBD73B99-4D09-42A7-B6ED-24703D04F5C5}" dt="2020-10-08T07:16:50.722" v="24"/>
        <pc:sldMkLst>
          <pc:docMk/>
          <pc:sldMk cId="2915277365" sldId="361"/>
        </pc:sldMkLst>
        <pc:spChg chg="add">
          <ac:chgData name="Rob Sewell" userId="c802df42025d5e1f" providerId="LiveId" clId="{BBD73B99-4D09-42A7-B6ED-24703D04F5C5}" dt="2020-10-08T07:16:50.722" v="24"/>
          <ac:spMkLst>
            <pc:docMk/>
            <pc:sldMk cId="2915277365" sldId="361"/>
            <ac:spMk id="5" creationId="{8A37D81F-DC47-4098-BEAB-D01AA7CB56C2}"/>
          </ac:spMkLst>
        </pc:spChg>
      </pc:sldChg>
      <pc:sldChg chg="addSp">
        <pc:chgData name="Rob Sewell" userId="c802df42025d5e1f" providerId="LiveId" clId="{BBD73B99-4D09-42A7-B6ED-24703D04F5C5}" dt="2020-10-08T07:16:50.722" v="24"/>
        <pc:sldMkLst>
          <pc:docMk/>
          <pc:sldMk cId="4135866488" sldId="362"/>
        </pc:sldMkLst>
        <pc:spChg chg="add">
          <ac:chgData name="Rob Sewell" userId="c802df42025d5e1f" providerId="LiveId" clId="{BBD73B99-4D09-42A7-B6ED-24703D04F5C5}" dt="2020-10-08T07:16:50.722" v="24"/>
          <ac:spMkLst>
            <pc:docMk/>
            <pc:sldMk cId="4135866488" sldId="362"/>
            <ac:spMk id="5" creationId="{8A37D81F-DC47-4098-BEAB-D01AA7CB56C2}"/>
          </ac:spMkLst>
        </pc:spChg>
      </pc:sldChg>
      <pc:sldChg chg="addSp">
        <pc:chgData name="Rob Sewell" userId="c802df42025d5e1f" providerId="LiveId" clId="{BBD73B99-4D09-42A7-B6ED-24703D04F5C5}" dt="2020-10-08T07:16:50.722" v="24"/>
        <pc:sldMkLst>
          <pc:docMk/>
          <pc:sldMk cId="999103742" sldId="363"/>
        </pc:sldMkLst>
        <pc:spChg chg="add">
          <ac:chgData name="Rob Sewell" userId="c802df42025d5e1f" providerId="LiveId" clId="{BBD73B99-4D09-42A7-B6ED-24703D04F5C5}" dt="2020-10-08T07:16:50.722" v="24"/>
          <ac:spMkLst>
            <pc:docMk/>
            <pc:sldMk cId="999103742" sldId="363"/>
            <ac:spMk id="5" creationId="{8A37D81F-DC47-4098-BEAB-D01AA7CB56C2}"/>
          </ac:spMkLst>
        </pc:spChg>
      </pc:sldChg>
      <pc:sldChg chg="addSp">
        <pc:chgData name="Rob Sewell" userId="c802df42025d5e1f" providerId="LiveId" clId="{BBD73B99-4D09-42A7-B6ED-24703D04F5C5}" dt="2020-10-08T07:16:50.722" v="24"/>
        <pc:sldMkLst>
          <pc:docMk/>
          <pc:sldMk cId="2927471963" sldId="364"/>
        </pc:sldMkLst>
        <pc:spChg chg="add">
          <ac:chgData name="Rob Sewell" userId="c802df42025d5e1f" providerId="LiveId" clId="{BBD73B99-4D09-42A7-B6ED-24703D04F5C5}" dt="2020-10-08T07:16:50.722" v="24"/>
          <ac:spMkLst>
            <pc:docMk/>
            <pc:sldMk cId="2927471963" sldId="364"/>
            <ac:spMk id="5" creationId="{8A37D81F-DC47-4098-BEAB-D01AA7CB56C2}"/>
          </ac:spMkLst>
        </pc:spChg>
      </pc:sldChg>
      <pc:sldChg chg="addSp">
        <pc:chgData name="Rob Sewell" userId="c802df42025d5e1f" providerId="LiveId" clId="{BBD73B99-4D09-42A7-B6ED-24703D04F5C5}" dt="2020-10-08T07:16:50.722" v="24"/>
        <pc:sldMkLst>
          <pc:docMk/>
          <pc:sldMk cId="3248260369" sldId="365"/>
        </pc:sldMkLst>
        <pc:spChg chg="add">
          <ac:chgData name="Rob Sewell" userId="c802df42025d5e1f" providerId="LiveId" clId="{BBD73B99-4D09-42A7-B6ED-24703D04F5C5}" dt="2020-10-08T07:16:50.722" v="24"/>
          <ac:spMkLst>
            <pc:docMk/>
            <pc:sldMk cId="3248260369" sldId="365"/>
            <ac:spMk id="5" creationId="{8A37D81F-DC47-4098-BEAB-D01AA7CB56C2}"/>
          </ac:spMkLst>
        </pc:spChg>
      </pc:sldChg>
      <pc:sldChg chg="addSp">
        <pc:chgData name="Rob Sewell" userId="c802df42025d5e1f" providerId="LiveId" clId="{BBD73B99-4D09-42A7-B6ED-24703D04F5C5}" dt="2020-10-08T07:16:50.722" v="24"/>
        <pc:sldMkLst>
          <pc:docMk/>
          <pc:sldMk cId="4139153146" sldId="366"/>
        </pc:sldMkLst>
        <pc:spChg chg="add">
          <ac:chgData name="Rob Sewell" userId="c802df42025d5e1f" providerId="LiveId" clId="{BBD73B99-4D09-42A7-B6ED-24703D04F5C5}" dt="2020-10-08T07:16:50.722" v="24"/>
          <ac:spMkLst>
            <pc:docMk/>
            <pc:sldMk cId="4139153146" sldId="366"/>
            <ac:spMk id="5" creationId="{8A37D81F-DC47-4098-BEAB-D01AA7CB56C2}"/>
          </ac:spMkLst>
        </pc:spChg>
      </pc:sldChg>
      <pc:sldChg chg="addSp delSp modSp mod">
        <pc:chgData name="Rob Sewell" userId="c802df42025d5e1f" providerId="LiveId" clId="{BBD73B99-4D09-42A7-B6ED-24703D04F5C5}" dt="2020-10-08T07:17:36.830" v="27" actId="1076"/>
        <pc:sldMkLst>
          <pc:docMk/>
          <pc:sldMk cId="2726631323" sldId="367"/>
        </pc:sldMkLst>
        <pc:spChg chg="add mod">
          <ac:chgData name="Rob Sewell" userId="c802df42025d5e1f" providerId="LiveId" clId="{BBD73B99-4D09-42A7-B6ED-24703D04F5C5}" dt="2020-10-08T07:17:36.830" v="27" actId="1076"/>
          <ac:spMkLst>
            <pc:docMk/>
            <pc:sldMk cId="2726631323" sldId="367"/>
            <ac:spMk id="2" creationId="{1E64B322-13B7-4F9E-9D85-38A3769C20D0}"/>
          </ac:spMkLst>
        </pc:spChg>
        <pc:spChg chg="del">
          <ac:chgData name="Rob Sewell" userId="c802df42025d5e1f" providerId="LiveId" clId="{BBD73B99-4D09-42A7-B6ED-24703D04F5C5}" dt="2020-10-08T07:14:38.689" v="1" actId="22"/>
          <ac:spMkLst>
            <pc:docMk/>
            <pc:sldMk cId="2726631323" sldId="367"/>
            <ac:spMk id="4" creationId="{A51853BD-55B0-49F4-B01E-905BDE7C5DBB}"/>
          </ac:spMkLst>
        </pc:spChg>
        <pc:spChg chg="del mod">
          <ac:chgData name="Rob Sewell" userId="c802df42025d5e1f" providerId="LiveId" clId="{BBD73B99-4D09-42A7-B6ED-24703D04F5C5}" dt="2020-10-08T07:14:55.206" v="18" actId="478"/>
          <ac:spMkLst>
            <pc:docMk/>
            <pc:sldMk cId="2726631323" sldId="367"/>
            <ac:spMk id="7" creationId="{2C2CC2D4-DA4C-43E6-8815-86BDC2D8698C}"/>
          </ac:spMkLst>
        </pc:spChg>
      </pc:sldChg>
      <pc:sldChg chg="addSp delSp mod">
        <pc:chgData name="Rob Sewell" userId="c802df42025d5e1f" providerId="LiveId" clId="{BBD73B99-4D09-42A7-B6ED-24703D04F5C5}" dt="2020-10-08T07:17:33.074" v="26" actId="478"/>
        <pc:sldMkLst>
          <pc:docMk/>
          <pc:sldMk cId="857521820" sldId="368"/>
        </pc:sldMkLst>
        <pc:spChg chg="add del">
          <ac:chgData name="Rob Sewell" userId="c802df42025d5e1f" providerId="LiveId" clId="{BBD73B99-4D09-42A7-B6ED-24703D04F5C5}" dt="2020-10-08T07:17:33.074" v="26" actId="478"/>
          <ac:spMkLst>
            <pc:docMk/>
            <pc:sldMk cId="857521820" sldId="368"/>
            <ac:spMk id="5" creationId="{8A37D81F-DC47-4098-BEAB-D01AA7CB56C2}"/>
          </ac:spMkLst>
        </pc:spChg>
      </pc:sldChg>
      <pc:sldChg chg="addSp delSp modSp mod">
        <pc:chgData name="Rob Sewell" userId="c802df42025d5e1f" providerId="LiveId" clId="{BBD73B99-4D09-42A7-B6ED-24703D04F5C5}" dt="2020-10-08T07:17:45.102" v="29" actId="14100"/>
        <pc:sldMkLst>
          <pc:docMk/>
          <pc:sldMk cId="4218410420" sldId="631"/>
        </pc:sldMkLst>
        <pc:spChg chg="add mod">
          <ac:chgData name="Rob Sewell" userId="c802df42025d5e1f" providerId="LiveId" clId="{BBD73B99-4D09-42A7-B6ED-24703D04F5C5}" dt="2020-10-08T07:17:45.102" v="29" actId="14100"/>
          <ac:spMkLst>
            <pc:docMk/>
            <pc:sldMk cId="4218410420" sldId="631"/>
            <ac:spMk id="4" creationId="{A51853BD-55B0-49F4-B01E-905BDE7C5DBB}"/>
          </ac:spMkLst>
        </pc:spChg>
        <pc:spChg chg="del mod">
          <ac:chgData name="Rob Sewell" userId="c802df42025d5e1f" providerId="LiveId" clId="{BBD73B99-4D09-42A7-B6ED-24703D04F5C5}" dt="2020-10-08T07:17:41.850" v="28" actId="478"/>
          <ac:spMkLst>
            <pc:docMk/>
            <pc:sldMk cId="4218410420" sldId="631"/>
            <ac:spMk id="7" creationId="{6752588E-4112-4B71-8469-8DCA182B3080}"/>
          </ac:spMkLst>
        </pc:spChg>
      </pc:sldChg>
      <pc:sldChg chg="addSp">
        <pc:chgData name="Rob Sewell" userId="c802df42025d5e1f" providerId="LiveId" clId="{BBD73B99-4D09-42A7-B6ED-24703D04F5C5}" dt="2020-10-08T07:16:50.722" v="24"/>
        <pc:sldMkLst>
          <pc:docMk/>
          <pc:sldMk cId="1659175570" sldId="632"/>
        </pc:sldMkLst>
        <pc:spChg chg="add">
          <ac:chgData name="Rob Sewell" userId="c802df42025d5e1f" providerId="LiveId" clId="{BBD73B99-4D09-42A7-B6ED-24703D04F5C5}" dt="2020-10-08T07:16:50.722" v="24"/>
          <ac:spMkLst>
            <pc:docMk/>
            <pc:sldMk cId="1659175570" sldId="632"/>
            <ac:spMk id="4" creationId="{A51853BD-55B0-49F4-B01E-905BDE7C5DBB}"/>
          </ac:spMkLst>
        </pc:spChg>
      </pc:sldChg>
      <pc:sldChg chg="addSp">
        <pc:chgData name="Rob Sewell" userId="c802df42025d5e1f" providerId="LiveId" clId="{BBD73B99-4D09-42A7-B6ED-24703D04F5C5}" dt="2020-10-08T07:16:50.722" v="24"/>
        <pc:sldMkLst>
          <pc:docMk/>
          <pc:sldMk cId="3837692867" sldId="633"/>
        </pc:sldMkLst>
        <pc:spChg chg="add">
          <ac:chgData name="Rob Sewell" userId="c802df42025d5e1f" providerId="LiveId" clId="{BBD73B99-4D09-42A7-B6ED-24703D04F5C5}" dt="2020-10-08T07:16:50.722" v="24"/>
          <ac:spMkLst>
            <pc:docMk/>
            <pc:sldMk cId="3837692867" sldId="633"/>
            <ac:spMk id="4" creationId="{A51853BD-55B0-49F4-B01E-905BDE7C5DBB}"/>
          </ac:spMkLst>
        </pc:spChg>
      </pc:sldChg>
      <pc:sldChg chg="addSp">
        <pc:chgData name="Rob Sewell" userId="c802df42025d5e1f" providerId="LiveId" clId="{BBD73B99-4D09-42A7-B6ED-24703D04F5C5}" dt="2020-10-08T07:16:50.722" v="24"/>
        <pc:sldMkLst>
          <pc:docMk/>
          <pc:sldMk cId="590095202" sldId="636"/>
        </pc:sldMkLst>
        <pc:spChg chg="add">
          <ac:chgData name="Rob Sewell" userId="c802df42025d5e1f" providerId="LiveId" clId="{BBD73B99-4D09-42A7-B6ED-24703D04F5C5}" dt="2020-10-08T07:16:50.722" v="24"/>
          <ac:spMkLst>
            <pc:docMk/>
            <pc:sldMk cId="590095202" sldId="636"/>
            <ac:spMk id="4" creationId="{A51853BD-55B0-49F4-B01E-905BDE7C5DBB}"/>
          </ac:spMkLst>
        </pc:spChg>
      </pc:sldChg>
      <pc:sldChg chg="addSp">
        <pc:chgData name="Rob Sewell" userId="c802df42025d5e1f" providerId="LiveId" clId="{BBD73B99-4D09-42A7-B6ED-24703D04F5C5}" dt="2020-10-08T07:16:50.722" v="24"/>
        <pc:sldMkLst>
          <pc:docMk/>
          <pc:sldMk cId="3818839352" sldId="637"/>
        </pc:sldMkLst>
        <pc:spChg chg="add">
          <ac:chgData name="Rob Sewell" userId="c802df42025d5e1f" providerId="LiveId" clId="{BBD73B99-4D09-42A7-B6ED-24703D04F5C5}" dt="2020-10-08T07:16:50.722" v="24"/>
          <ac:spMkLst>
            <pc:docMk/>
            <pc:sldMk cId="3818839352" sldId="637"/>
            <ac:spMk id="2" creationId="{EF49D406-FF90-4D27-99DF-5A007A325D01}"/>
          </ac:spMkLst>
        </pc:spChg>
      </pc:sldChg>
      <pc:sldChg chg="addSp">
        <pc:chgData name="Rob Sewell" userId="c802df42025d5e1f" providerId="LiveId" clId="{BBD73B99-4D09-42A7-B6ED-24703D04F5C5}" dt="2020-10-08T07:16:50.722" v="24"/>
        <pc:sldMkLst>
          <pc:docMk/>
          <pc:sldMk cId="937535885" sldId="639"/>
        </pc:sldMkLst>
        <pc:spChg chg="add">
          <ac:chgData name="Rob Sewell" userId="c802df42025d5e1f" providerId="LiveId" clId="{BBD73B99-4D09-42A7-B6ED-24703D04F5C5}" dt="2020-10-08T07:16:50.722" v="24"/>
          <ac:spMkLst>
            <pc:docMk/>
            <pc:sldMk cId="937535885" sldId="639"/>
            <ac:spMk id="4" creationId="{A51853BD-55B0-49F4-B01E-905BDE7C5DBB}"/>
          </ac:spMkLst>
        </pc:spChg>
      </pc:sldChg>
      <pc:sldChg chg="delSp mod">
        <pc:chgData name="Rob Sewell" userId="c802df42025d5e1f" providerId="LiveId" clId="{BBD73B99-4D09-42A7-B6ED-24703D04F5C5}" dt="2020-10-08T07:17:22.390" v="25" actId="478"/>
        <pc:sldMkLst>
          <pc:docMk/>
          <pc:sldMk cId="3440407911" sldId="641"/>
        </pc:sldMkLst>
        <pc:spChg chg="del">
          <ac:chgData name="Rob Sewell" userId="c802df42025d5e1f" providerId="LiveId" clId="{BBD73B99-4D09-42A7-B6ED-24703D04F5C5}" dt="2020-10-08T07:17:22.390" v="25" actId="478"/>
          <ac:spMkLst>
            <pc:docMk/>
            <pc:sldMk cId="3440407911" sldId="641"/>
            <ac:spMk id="9" creationId="{1179C463-3C93-43DD-89A2-0E2F13929192}"/>
          </ac:spMkLst>
        </pc:spChg>
      </pc:sldChg>
      <pc:sldChg chg="addSp">
        <pc:chgData name="Rob Sewell" userId="c802df42025d5e1f" providerId="LiveId" clId="{BBD73B99-4D09-42A7-B6ED-24703D04F5C5}" dt="2020-10-08T07:16:50.722" v="24"/>
        <pc:sldMkLst>
          <pc:docMk/>
          <pc:sldMk cId="3887055529" sldId="642"/>
        </pc:sldMkLst>
        <pc:spChg chg="add">
          <ac:chgData name="Rob Sewell" userId="c802df42025d5e1f" providerId="LiveId" clId="{BBD73B99-4D09-42A7-B6ED-24703D04F5C5}" dt="2020-10-08T07:16:50.722" v="24"/>
          <ac:spMkLst>
            <pc:docMk/>
            <pc:sldMk cId="3887055529" sldId="642"/>
            <ac:spMk id="4" creationId="{A51853BD-55B0-49F4-B01E-905BDE7C5DBB}"/>
          </ac:spMkLst>
        </pc:spChg>
      </pc:sldChg>
      <pc:sldChg chg="addSp">
        <pc:chgData name="Rob Sewell" userId="c802df42025d5e1f" providerId="LiveId" clId="{BBD73B99-4D09-42A7-B6ED-24703D04F5C5}" dt="2020-10-08T07:16:50.722" v="24"/>
        <pc:sldMkLst>
          <pc:docMk/>
          <pc:sldMk cId="1819254681" sldId="644"/>
        </pc:sldMkLst>
        <pc:spChg chg="add">
          <ac:chgData name="Rob Sewell" userId="c802df42025d5e1f" providerId="LiveId" clId="{BBD73B99-4D09-42A7-B6ED-24703D04F5C5}" dt="2020-10-08T07:16:50.722" v="24"/>
          <ac:spMkLst>
            <pc:docMk/>
            <pc:sldMk cId="1819254681" sldId="644"/>
            <ac:spMk id="3" creationId="{4B80D8A5-C846-4E19-8DEF-D305459DCD52}"/>
          </ac:spMkLst>
        </pc:spChg>
      </pc:sldChg>
    </pc:docChg>
  </pc:docChgLst>
  <pc:docChgLst>
    <pc:chgData name="Rob Sewell" userId="c802df42025d5e1f" providerId="LiveId" clId="{917C8A2D-2C4C-4976-B912-3CB5EC6B55A1}"/>
    <pc:docChg chg="undo custSel addSld delSld modSld delMainMaster">
      <pc:chgData name="Rob Sewell" userId="c802df42025d5e1f" providerId="LiveId" clId="{917C8A2D-2C4C-4976-B912-3CB5EC6B55A1}" dt="2020-12-14T07:28:43.481" v="17" actId="14100"/>
      <pc:docMkLst>
        <pc:docMk/>
      </pc:docMkLst>
      <pc:sldChg chg="add del">
        <pc:chgData name="Rob Sewell" userId="c802df42025d5e1f" providerId="LiveId" clId="{917C8A2D-2C4C-4976-B912-3CB5EC6B55A1}" dt="2020-12-14T07:25:58.005" v="1"/>
        <pc:sldMkLst>
          <pc:docMk/>
          <pc:sldMk cId="2631945306" sldId="337"/>
        </pc:sldMkLst>
      </pc:sldChg>
      <pc:sldChg chg="add del">
        <pc:chgData name="Rob Sewell" userId="c802df42025d5e1f" providerId="LiveId" clId="{917C8A2D-2C4C-4976-B912-3CB5EC6B55A1}" dt="2020-12-14T07:27:18.880" v="12" actId="47"/>
        <pc:sldMkLst>
          <pc:docMk/>
          <pc:sldMk cId="292093258" sldId="360"/>
        </pc:sldMkLst>
      </pc:sldChg>
      <pc:sldChg chg="del">
        <pc:chgData name="Rob Sewell" userId="c802df42025d5e1f" providerId="LiveId" clId="{917C8A2D-2C4C-4976-B912-3CB5EC6B55A1}" dt="2020-12-14T07:27:18.880" v="12" actId="47"/>
        <pc:sldMkLst>
          <pc:docMk/>
          <pc:sldMk cId="2915277365" sldId="361"/>
        </pc:sldMkLst>
      </pc:sldChg>
      <pc:sldChg chg="add del setBg">
        <pc:chgData name="Rob Sewell" userId="c802df42025d5e1f" providerId="LiveId" clId="{917C8A2D-2C4C-4976-B912-3CB5EC6B55A1}" dt="2020-12-14T07:26:34.686" v="7"/>
        <pc:sldMkLst>
          <pc:docMk/>
          <pc:sldMk cId="2726631323" sldId="367"/>
        </pc:sldMkLst>
      </pc:sldChg>
      <pc:sldChg chg="add del">
        <pc:chgData name="Rob Sewell" userId="c802df42025d5e1f" providerId="LiveId" clId="{917C8A2D-2C4C-4976-B912-3CB5EC6B55A1}" dt="2020-12-14T07:26:26.676" v="5" actId="47"/>
        <pc:sldMkLst>
          <pc:docMk/>
          <pc:sldMk cId="857521820" sldId="368"/>
        </pc:sldMkLst>
      </pc:sldChg>
      <pc:sldChg chg="add del">
        <pc:chgData name="Rob Sewell" userId="c802df42025d5e1f" providerId="LiveId" clId="{917C8A2D-2C4C-4976-B912-3CB5EC6B55A1}" dt="2020-12-14T07:26:41.168" v="8" actId="47"/>
        <pc:sldMkLst>
          <pc:docMk/>
          <pc:sldMk cId="1377874152" sldId="371"/>
        </pc:sldMkLst>
      </pc:sldChg>
      <pc:sldChg chg="del">
        <pc:chgData name="Rob Sewell" userId="c802df42025d5e1f" providerId="LiveId" clId="{917C8A2D-2C4C-4976-B912-3CB5EC6B55A1}" dt="2020-12-14T07:27:59.142" v="13" actId="47"/>
        <pc:sldMkLst>
          <pc:docMk/>
          <pc:sldMk cId="322955896" sldId="373"/>
        </pc:sldMkLst>
      </pc:sldChg>
      <pc:sldChg chg="add del setBg">
        <pc:chgData name="Rob Sewell" userId="c802df42025d5e1f" providerId="LiveId" clId="{917C8A2D-2C4C-4976-B912-3CB5EC6B55A1}" dt="2020-12-14T07:28:03.187" v="14"/>
        <pc:sldMkLst>
          <pc:docMk/>
          <pc:sldMk cId="2213973205" sldId="626"/>
        </pc:sldMkLst>
      </pc:sldChg>
      <pc:sldChg chg="add del setBg">
        <pc:chgData name="Rob Sewell" userId="c802df42025d5e1f" providerId="LiveId" clId="{917C8A2D-2C4C-4976-B912-3CB5EC6B55A1}" dt="2020-12-14T07:28:03.187" v="14"/>
        <pc:sldMkLst>
          <pc:docMk/>
          <pc:sldMk cId="3817831358" sldId="627"/>
        </pc:sldMkLst>
      </pc:sldChg>
      <pc:sldChg chg="add del setBg">
        <pc:chgData name="Rob Sewell" userId="c802df42025d5e1f" providerId="LiveId" clId="{917C8A2D-2C4C-4976-B912-3CB5EC6B55A1}" dt="2020-12-14T07:28:03.187" v="14"/>
        <pc:sldMkLst>
          <pc:docMk/>
          <pc:sldMk cId="4116515622" sldId="629"/>
        </pc:sldMkLst>
      </pc:sldChg>
      <pc:sldChg chg="add del setBg">
        <pc:chgData name="Rob Sewell" userId="c802df42025d5e1f" providerId="LiveId" clId="{917C8A2D-2C4C-4976-B912-3CB5EC6B55A1}" dt="2020-12-14T07:26:34.686" v="7"/>
        <pc:sldMkLst>
          <pc:docMk/>
          <pc:sldMk cId="4218410420" sldId="631"/>
        </pc:sldMkLst>
      </pc:sldChg>
      <pc:sldChg chg="add del setBg">
        <pc:chgData name="Rob Sewell" userId="c802df42025d5e1f" providerId="LiveId" clId="{917C8A2D-2C4C-4976-B912-3CB5EC6B55A1}" dt="2020-12-14T07:26:34.686" v="7"/>
        <pc:sldMkLst>
          <pc:docMk/>
          <pc:sldMk cId="1659175570" sldId="632"/>
        </pc:sldMkLst>
      </pc:sldChg>
      <pc:sldChg chg="add del setBg">
        <pc:chgData name="Rob Sewell" userId="c802df42025d5e1f" providerId="LiveId" clId="{917C8A2D-2C4C-4976-B912-3CB5EC6B55A1}" dt="2020-12-14T07:26:34.686" v="7"/>
        <pc:sldMkLst>
          <pc:docMk/>
          <pc:sldMk cId="3837692867" sldId="633"/>
        </pc:sldMkLst>
      </pc:sldChg>
      <pc:sldChg chg="add del setBg">
        <pc:chgData name="Rob Sewell" userId="c802df42025d5e1f" providerId="LiveId" clId="{917C8A2D-2C4C-4976-B912-3CB5EC6B55A1}" dt="2020-12-14T07:28:03.187" v="14"/>
        <pc:sldMkLst>
          <pc:docMk/>
          <pc:sldMk cId="4264188158" sldId="643"/>
        </pc:sldMkLst>
      </pc:sldChg>
      <pc:sldChg chg="add del">
        <pc:chgData name="Rob Sewell" userId="c802df42025d5e1f" providerId="LiveId" clId="{917C8A2D-2C4C-4976-B912-3CB5EC6B55A1}" dt="2020-12-14T07:27:07.022" v="10" actId="2696"/>
        <pc:sldMkLst>
          <pc:docMk/>
          <pc:sldMk cId="1819254681" sldId="644"/>
        </pc:sldMkLst>
      </pc:sldChg>
      <pc:sldChg chg="add del setBg">
        <pc:chgData name="Rob Sewell" userId="c802df42025d5e1f" providerId="LiveId" clId="{917C8A2D-2C4C-4976-B912-3CB5EC6B55A1}" dt="2020-12-14T07:26:34.686" v="7"/>
        <pc:sldMkLst>
          <pc:docMk/>
          <pc:sldMk cId="3249867150" sldId="646"/>
        </pc:sldMkLst>
      </pc:sldChg>
      <pc:sldChg chg="modSp add mod">
        <pc:chgData name="Rob Sewell" userId="c802df42025d5e1f" providerId="LiveId" clId="{917C8A2D-2C4C-4976-B912-3CB5EC6B55A1}" dt="2020-12-14T07:28:43.481" v="17" actId="14100"/>
        <pc:sldMkLst>
          <pc:docMk/>
          <pc:sldMk cId="728870553" sldId="649"/>
        </pc:sldMkLst>
        <pc:spChg chg="mod">
          <ac:chgData name="Rob Sewell" userId="c802df42025d5e1f" providerId="LiveId" clId="{917C8A2D-2C4C-4976-B912-3CB5EC6B55A1}" dt="2020-12-14T07:28:43.481" v="17" actId="14100"/>
          <ac:spMkLst>
            <pc:docMk/>
            <pc:sldMk cId="728870553" sldId="649"/>
            <ac:spMk id="11" creationId="{A5CB78A7-2F52-4B43-8817-4EEA55BA7D1A}"/>
          </ac:spMkLst>
        </pc:spChg>
      </pc:sldChg>
      <pc:sldChg chg="add del">
        <pc:chgData name="Rob Sewell" userId="c802df42025d5e1f" providerId="LiveId" clId="{917C8A2D-2C4C-4976-B912-3CB5EC6B55A1}" dt="2020-12-14T07:26:26.676" v="5" actId="47"/>
        <pc:sldMkLst>
          <pc:docMk/>
          <pc:sldMk cId="3383456206" sldId="650"/>
        </pc:sldMkLst>
      </pc:sldChg>
      <pc:sldChg chg="add del">
        <pc:chgData name="Rob Sewell" userId="c802df42025d5e1f" providerId="LiveId" clId="{917C8A2D-2C4C-4976-B912-3CB5EC6B55A1}" dt="2020-12-14T07:26:26.676" v="5" actId="47"/>
        <pc:sldMkLst>
          <pc:docMk/>
          <pc:sldMk cId="237443128" sldId="651"/>
        </pc:sldMkLst>
      </pc:sldChg>
      <pc:sldChg chg="add">
        <pc:chgData name="Rob Sewell" userId="c802df42025d5e1f" providerId="LiveId" clId="{917C8A2D-2C4C-4976-B912-3CB5EC6B55A1}" dt="2020-12-14T07:27:12.468" v="11"/>
        <pc:sldMkLst>
          <pc:docMk/>
          <pc:sldMk cId="11924205" sldId="652"/>
        </pc:sldMkLst>
      </pc:sldChg>
      <pc:sldChg chg="add">
        <pc:chgData name="Rob Sewell" userId="c802df42025d5e1f" providerId="LiveId" clId="{917C8A2D-2C4C-4976-B912-3CB5EC6B55A1}" dt="2020-12-14T07:27:12.468" v="11"/>
        <pc:sldMkLst>
          <pc:docMk/>
          <pc:sldMk cId="135603516" sldId="653"/>
        </pc:sldMkLst>
      </pc:sldChg>
      <pc:sldChg chg="add">
        <pc:chgData name="Rob Sewell" userId="c802df42025d5e1f" providerId="LiveId" clId="{917C8A2D-2C4C-4976-B912-3CB5EC6B55A1}" dt="2020-12-14T07:28:32.423" v="15"/>
        <pc:sldMkLst>
          <pc:docMk/>
          <pc:sldMk cId="3235077093" sldId="2105"/>
        </pc:sldMkLst>
      </pc:sldChg>
      <pc:sldChg chg="add">
        <pc:chgData name="Rob Sewell" userId="c802df42025d5e1f" providerId="LiveId" clId="{917C8A2D-2C4C-4976-B912-3CB5EC6B55A1}" dt="2020-12-14T07:28:32.423" v="15"/>
        <pc:sldMkLst>
          <pc:docMk/>
          <pc:sldMk cId="2221060192" sldId="2106"/>
        </pc:sldMkLst>
      </pc:sldChg>
      <pc:sldChg chg="add">
        <pc:chgData name="Rob Sewell" userId="c802df42025d5e1f" providerId="LiveId" clId="{917C8A2D-2C4C-4976-B912-3CB5EC6B55A1}" dt="2020-12-14T07:28:32.423" v="15"/>
        <pc:sldMkLst>
          <pc:docMk/>
          <pc:sldMk cId="489100550" sldId="2107"/>
        </pc:sldMkLst>
      </pc:sldChg>
      <pc:sldChg chg="add setBg">
        <pc:chgData name="Rob Sewell" userId="c802df42025d5e1f" providerId="LiveId" clId="{917C8A2D-2C4C-4976-B912-3CB5EC6B55A1}" dt="2020-12-14T07:28:03.187" v="14"/>
        <pc:sldMkLst>
          <pc:docMk/>
          <pc:sldMk cId="2888990453" sldId="2108"/>
        </pc:sldMkLst>
      </pc:sldChg>
      <pc:sldMasterChg chg="delSldLayout">
        <pc:chgData name="Rob Sewell" userId="c802df42025d5e1f" providerId="LiveId" clId="{917C8A2D-2C4C-4976-B912-3CB5EC6B55A1}" dt="2020-12-14T07:25:56.128" v="0" actId="2696"/>
        <pc:sldMasterMkLst>
          <pc:docMk/>
          <pc:sldMasterMk cId="3754276004" sldId="2147483648"/>
        </pc:sldMasterMkLst>
        <pc:sldLayoutChg chg="del">
          <pc:chgData name="Rob Sewell" userId="c802df42025d5e1f" providerId="LiveId" clId="{917C8A2D-2C4C-4976-B912-3CB5EC6B55A1}" dt="2020-12-14T07:25:56.128" v="0" actId="2696"/>
          <pc:sldLayoutMkLst>
            <pc:docMk/>
            <pc:sldMasterMk cId="3754276004" sldId="2147483648"/>
            <pc:sldLayoutMk cId="3803577364" sldId="2147483660"/>
          </pc:sldLayoutMkLst>
        </pc:sldLayoutChg>
      </pc:sldMasterChg>
      <pc:sldMasterChg chg="del delSldLayout">
        <pc:chgData name="Rob Sewell" userId="c802df42025d5e1f" providerId="LiveId" clId="{917C8A2D-2C4C-4976-B912-3CB5EC6B55A1}" dt="2020-12-14T07:27:59.142" v="13" actId="47"/>
        <pc:sldMasterMkLst>
          <pc:docMk/>
          <pc:sldMasterMk cId="2625840843" sldId="2147483663"/>
        </pc:sldMasterMkLst>
        <pc:sldLayoutChg chg="del">
          <pc:chgData name="Rob Sewell" userId="c802df42025d5e1f" providerId="LiveId" clId="{917C8A2D-2C4C-4976-B912-3CB5EC6B55A1}" dt="2020-12-14T07:27:59.142" v="13" actId="47"/>
          <pc:sldLayoutMkLst>
            <pc:docMk/>
            <pc:sldMasterMk cId="2625840843" sldId="2147483663"/>
            <pc:sldLayoutMk cId="3208414729" sldId="2147483664"/>
          </pc:sldLayoutMkLst>
        </pc:sldLayoutChg>
        <pc:sldLayoutChg chg="del">
          <pc:chgData name="Rob Sewell" userId="c802df42025d5e1f" providerId="LiveId" clId="{917C8A2D-2C4C-4976-B912-3CB5EC6B55A1}" dt="2020-12-14T07:27:59.142" v="13" actId="47"/>
          <pc:sldLayoutMkLst>
            <pc:docMk/>
            <pc:sldMasterMk cId="2625840843" sldId="2147483663"/>
            <pc:sldLayoutMk cId="3140140770" sldId="2147483665"/>
          </pc:sldLayoutMkLst>
        </pc:sldLayoutChg>
        <pc:sldLayoutChg chg="del">
          <pc:chgData name="Rob Sewell" userId="c802df42025d5e1f" providerId="LiveId" clId="{917C8A2D-2C4C-4976-B912-3CB5EC6B55A1}" dt="2020-12-14T07:27:59.142" v="13" actId="47"/>
          <pc:sldLayoutMkLst>
            <pc:docMk/>
            <pc:sldMasterMk cId="2625840843" sldId="2147483663"/>
            <pc:sldLayoutMk cId="564967591" sldId="2147483666"/>
          </pc:sldLayoutMkLst>
        </pc:sldLayoutChg>
        <pc:sldLayoutChg chg="del">
          <pc:chgData name="Rob Sewell" userId="c802df42025d5e1f" providerId="LiveId" clId="{917C8A2D-2C4C-4976-B912-3CB5EC6B55A1}" dt="2020-12-14T07:27:59.142" v="13" actId="47"/>
          <pc:sldLayoutMkLst>
            <pc:docMk/>
            <pc:sldMasterMk cId="2625840843" sldId="2147483663"/>
            <pc:sldLayoutMk cId="4047824426" sldId="2147483667"/>
          </pc:sldLayoutMkLst>
        </pc:sldLayoutChg>
        <pc:sldLayoutChg chg="del">
          <pc:chgData name="Rob Sewell" userId="c802df42025d5e1f" providerId="LiveId" clId="{917C8A2D-2C4C-4976-B912-3CB5EC6B55A1}" dt="2020-12-14T07:27:59.142" v="13" actId="47"/>
          <pc:sldLayoutMkLst>
            <pc:docMk/>
            <pc:sldMasterMk cId="2625840843" sldId="2147483663"/>
            <pc:sldLayoutMk cId="3554004456" sldId="2147483668"/>
          </pc:sldLayoutMkLst>
        </pc:sldLayoutChg>
        <pc:sldLayoutChg chg="del">
          <pc:chgData name="Rob Sewell" userId="c802df42025d5e1f" providerId="LiveId" clId="{917C8A2D-2C4C-4976-B912-3CB5EC6B55A1}" dt="2020-12-14T07:27:59.142" v="13" actId="47"/>
          <pc:sldLayoutMkLst>
            <pc:docMk/>
            <pc:sldMasterMk cId="2625840843" sldId="2147483663"/>
            <pc:sldLayoutMk cId="482199220" sldId="2147483669"/>
          </pc:sldLayoutMkLst>
        </pc:sldLayoutChg>
        <pc:sldLayoutChg chg="del">
          <pc:chgData name="Rob Sewell" userId="c802df42025d5e1f" providerId="LiveId" clId="{917C8A2D-2C4C-4976-B912-3CB5EC6B55A1}" dt="2020-12-14T07:27:59.142" v="13" actId="47"/>
          <pc:sldLayoutMkLst>
            <pc:docMk/>
            <pc:sldMasterMk cId="2625840843" sldId="2147483663"/>
            <pc:sldLayoutMk cId="2574536509" sldId="2147483670"/>
          </pc:sldLayoutMkLst>
        </pc:sldLayoutChg>
        <pc:sldLayoutChg chg="del">
          <pc:chgData name="Rob Sewell" userId="c802df42025d5e1f" providerId="LiveId" clId="{917C8A2D-2C4C-4976-B912-3CB5EC6B55A1}" dt="2020-12-14T07:27:59.142" v="13" actId="47"/>
          <pc:sldLayoutMkLst>
            <pc:docMk/>
            <pc:sldMasterMk cId="2625840843" sldId="2147483663"/>
            <pc:sldLayoutMk cId="1979446039" sldId="2147483671"/>
          </pc:sldLayoutMkLst>
        </pc:sldLayoutChg>
        <pc:sldLayoutChg chg="del">
          <pc:chgData name="Rob Sewell" userId="c802df42025d5e1f" providerId="LiveId" clId="{917C8A2D-2C4C-4976-B912-3CB5EC6B55A1}" dt="2020-12-14T07:27:59.142" v="13" actId="47"/>
          <pc:sldLayoutMkLst>
            <pc:docMk/>
            <pc:sldMasterMk cId="2625840843" sldId="2147483663"/>
            <pc:sldLayoutMk cId="74658359" sldId="2147483672"/>
          </pc:sldLayoutMkLst>
        </pc:sldLayoutChg>
        <pc:sldLayoutChg chg="del">
          <pc:chgData name="Rob Sewell" userId="c802df42025d5e1f" providerId="LiveId" clId="{917C8A2D-2C4C-4976-B912-3CB5EC6B55A1}" dt="2020-12-14T07:27:59.142" v="13" actId="47"/>
          <pc:sldLayoutMkLst>
            <pc:docMk/>
            <pc:sldMasterMk cId="2625840843" sldId="2147483663"/>
            <pc:sldLayoutMk cId="3313458319" sldId="2147483673"/>
          </pc:sldLayoutMkLst>
        </pc:sldLayoutChg>
        <pc:sldLayoutChg chg="del">
          <pc:chgData name="Rob Sewell" userId="c802df42025d5e1f" providerId="LiveId" clId="{917C8A2D-2C4C-4976-B912-3CB5EC6B55A1}" dt="2020-12-14T07:27:59.142" v="13" actId="47"/>
          <pc:sldLayoutMkLst>
            <pc:docMk/>
            <pc:sldMasterMk cId="2625840843" sldId="2147483663"/>
            <pc:sldLayoutMk cId="578084734" sldId="2147483674"/>
          </pc:sldLayoutMkLst>
        </pc:sldLayoutChg>
        <pc:sldLayoutChg chg="del">
          <pc:chgData name="Rob Sewell" userId="c802df42025d5e1f" providerId="LiveId" clId="{917C8A2D-2C4C-4976-B912-3CB5EC6B55A1}" dt="2020-12-14T07:27:59.142" v="13" actId="47"/>
          <pc:sldLayoutMkLst>
            <pc:docMk/>
            <pc:sldMasterMk cId="2625840843" sldId="2147483663"/>
            <pc:sldLayoutMk cId="3930314862" sldId="2147483675"/>
          </pc:sldLayoutMkLst>
        </pc:sldLayoutChg>
        <pc:sldLayoutChg chg="del">
          <pc:chgData name="Rob Sewell" userId="c802df42025d5e1f" providerId="LiveId" clId="{917C8A2D-2C4C-4976-B912-3CB5EC6B55A1}" dt="2020-12-14T07:27:59.142" v="13" actId="47"/>
          <pc:sldLayoutMkLst>
            <pc:docMk/>
            <pc:sldMasterMk cId="2625840843" sldId="2147483663"/>
            <pc:sldLayoutMk cId="1125154077" sldId="2147483676"/>
          </pc:sldLayoutMkLst>
        </pc:sldLayoutChg>
        <pc:sldLayoutChg chg="del">
          <pc:chgData name="Rob Sewell" userId="c802df42025d5e1f" providerId="LiveId" clId="{917C8A2D-2C4C-4976-B912-3CB5EC6B55A1}" dt="2020-12-14T07:27:59.142" v="13" actId="47"/>
          <pc:sldLayoutMkLst>
            <pc:docMk/>
            <pc:sldMasterMk cId="2625840843" sldId="2147483663"/>
            <pc:sldLayoutMk cId="2350168402" sldId="2147483677"/>
          </pc:sldLayoutMkLst>
        </pc:sldLayoutChg>
        <pc:sldLayoutChg chg="del">
          <pc:chgData name="Rob Sewell" userId="c802df42025d5e1f" providerId="LiveId" clId="{917C8A2D-2C4C-4976-B912-3CB5EC6B55A1}" dt="2020-12-14T07:27:59.142" v="13" actId="47"/>
          <pc:sldLayoutMkLst>
            <pc:docMk/>
            <pc:sldMasterMk cId="2625840843" sldId="2147483663"/>
            <pc:sldLayoutMk cId="3906060446" sldId="2147483678"/>
          </pc:sldLayoutMkLst>
        </pc:sldLayoutChg>
        <pc:sldLayoutChg chg="del">
          <pc:chgData name="Rob Sewell" userId="c802df42025d5e1f" providerId="LiveId" clId="{917C8A2D-2C4C-4976-B912-3CB5EC6B55A1}" dt="2020-12-14T07:27:59.142" v="13" actId="47"/>
          <pc:sldLayoutMkLst>
            <pc:docMk/>
            <pc:sldMasterMk cId="2625840843" sldId="2147483663"/>
            <pc:sldLayoutMk cId="327222662" sldId="2147483679"/>
          </pc:sldLayoutMkLst>
        </pc:sldLayoutChg>
        <pc:sldLayoutChg chg="del">
          <pc:chgData name="Rob Sewell" userId="c802df42025d5e1f" providerId="LiveId" clId="{917C8A2D-2C4C-4976-B912-3CB5EC6B55A1}" dt="2020-12-14T07:27:59.142" v="13" actId="47"/>
          <pc:sldLayoutMkLst>
            <pc:docMk/>
            <pc:sldMasterMk cId="2625840843" sldId="2147483663"/>
            <pc:sldLayoutMk cId="1698157241" sldId="2147483680"/>
          </pc:sldLayoutMkLst>
        </pc:sldLayoutChg>
      </pc:sldMasterChg>
    </pc:docChg>
  </pc:docChgLst>
  <pc:docChgLst>
    <pc:chgData name="Rob Sewell" userId="c802df42025d5e1f" providerId="LiveId" clId="{983E4024-35CE-44FA-A27B-BE0FA2658074}"/>
    <pc:docChg chg="undo custSel addSld delSld modSld">
      <pc:chgData name="Rob Sewell" userId="c802df42025d5e1f" providerId="LiveId" clId="{983E4024-35CE-44FA-A27B-BE0FA2658074}" dt="2020-08-05T17:23:47.229" v="256" actId="1076"/>
      <pc:docMkLst>
        <pc:docMk/>
      </pc:docMkLst>
      <pc:sldChg chg="del">
        <pc:chgData name="Rob Sewell" userId="c802df42025d5e1f" providerId="LiveId" clId="{983E4024-35CE-44FA-A27B-BE0FA2658074}" dt="2020-08-05T13:23:34.892" v="88" actId="47"/>
        <pc:sldMkLst>
          <pc:docMk/>
          <pc:sldMk cId="259728572" sldId="256"/>
        </pc:sldMkLst>
      </pc:sldChg>
      <pc:sldChg chg="modSp mod">
        <pc:chgData name="Rob Sewell" userId="c802df42025d5e1f" providerId="LiveId" clId="{983E4024-35CE-44FA-A27B-BE0FA2658074}" dt="2020-08-05T13:40:00.138" v="201" actId="20577"/>
        <pc:sldMkLst>
          <pc:docMk/>
          <pc:sldMk cId="4003226672" sldId="257"/>
        </pc:sldMkLst>
        <pc:spChg chg="mod">
          <ac:chgData name="Rob Sewell" userId="c802df42025d5e1f" providerId="LiveId" clId="{983E4024-35CE-44FA-A27B-BE0FA2658074}" dt="2020-08-05T13:40:00.138" v="201" actId="20577"/>
          <ac:spMkLst>
            <pc:docMk/>
            <pc:sldMk cId="4003226672" sldId="257"/>
            <ac:spMk id="5" creationId="{8A37D81F-DC47-4098-BEAB-D01AA7CB56C2}"/>
          </ac:spMkLst>
        </pc:spChg>
      </pc:sldChg>
      <pc:sldChg chg="modSp mod">
        <pc:chgData name="Rob Sewell" userId="c802df42025d5e1f" providerId="LiveId" clId="{983E4024-35CE-44FA-A27B-BE0FA2658074}" dt="2020-08-05T13:25:13.772" v="146" actId="5793"/>
        <pc:sldMkLst>
          <pc:docMk/>
          <pc:sldMk cId="2631945306" sldId="337"/>
        </pc:sldMkLst>
        <pc:spChg chg="mod">
          <ac:chgData name="Rob Sewell" userId="c802df42025d5e1f" providerId="LiveId" clId="{983E4024-35CE-44FA-A27B-BE0FA2658074}" dt="2020-08-05T13:25:13.772" v="146" actId="5793"/>
          <ac:spMkLst>
            <pc:docMk/>
            <pc:sldMk cId="2631945306" sldId="337"/>
            <ac:spMk id="8" creationId="{5A531B36-7C51-6941-872A-82A556767154}"/>
          </ac:spMkLst>
        </pc:spChg>
        <pc:spChg chg="mod">
          <ac:chgData name="Rob Sewell" userId="c802df42025d5e1f" providerId="LiveId" clId="{983E4024-35CE-44FA-A27B-BE0FA2658074}" dt="2020-08-05T13:24:53.916" v="134" actId="1076"/>
          <ac:spMkLst>
            <pc:docMk/>
            <pc:sldMk cId="2631945306" sldId="337"/>
            <ac:spMk id="87" creationId="{70F01EC5-F4A4-4C4C-9209-F24F0BD3C13E}"/>
          </ac:spMkLst>
        </pc:spChg>
        <pc:spChg chg="mod">
          <ac:chgData name="Rob Sewell" userId="c802df42025d5e1f" providerId="LiveId" clId="{983E4024-35CE-44FA-A27B-BE0FA2658074}" dt="2020-08-05T13:25:05.653" v="145" actId="1076"/>
          <ac:spMkLst>
            <pc:docMk/>
            <pc:sldMk cId="2631945306" sldId="337"/>
            <ac:spMk id="88" creationId="{71156FC7-067B-BD43-B943-9ACCD790036E}"/>
          </ac:spMkLst>
        </pc:spChg>
      </pc:sldChg>
      <pc:sldChg chg="del">
        <pc:chgData name="Rob Sewell" userId="c802df42025d5e1f" providerId="LiveId" clId="{983E4024-35CE-44FA-A27B-BE0FA2658074}" dt="2020-08-05T17:14:25.799" v="202" actId="2696"/>
        <pc:sldMkLst>
          <pc:docMk/>
          <pc:sldMk cId="2343861877" sldId="367"/>
        </pc:sldMkLst>
      </pc:sldChg>
      <pc:sldChg chg="del">
        <pc:chgData name="Rob Sewell" userId="c802df42025d5e1f" providerId="LiveId" clId="{983E4024-35CE-44FA-A27B-BE0FA2658074}" dt="2020-08-05T17:14:25.799" v="202" actId="2696"/>
        <pc:sldMkLst>
          <pc:docMk/>
          <pc:sldMk cId="418240345" sldId="368"/>
        </pc:sldMkLst>
      </pc:sldChg>
      <pc:sldChg chg="del">
        <pc:chgData name="Rob Sewell" userId="c802df42025d5e1f" providerId="LiveId" clId="{983E4024-35CE-44FA-A27B-BE0FA2658074}" dt="2020-08-05T17:14:25.799" v="202" actId="2696"/>
        <pc:sldMkLst>
          <pc:docMk/>
          <pc:sldMk cId="2943143381" sldId="371"/>
        </pc:sldMkLst>
      </pc:sldChg>
      <pc:sldChg chg="del">
        <pc:chgData name="Rob Sewell" userId="c802df42025d5e1f" providerId="LiveId" clId="{983E4024-35CE-44FA-A27B-BE0FA2658074}" dt="2020-08-05T17:15:51.749" v="207" actId="2696"/>
        <pc:sldMkLst>
          <pc:docMk/>
          <pc:sldMk cId="1825853913" sldId="372"/>
        </pc:sldMkLst>
      </pc:sldChg>
      <pc:sldChg chg="del">
        <pc:chgData name="Rob Sewell" userId="c802df42025d5e1f" providerId="LiveId" clId="{983E4024-35CE-44FA-A27B-BE0FA2658074}" dt="2020-08-05T17:14:25.799" v="202" actId="2696"/>
        <pc:sldMkLst>
          <pc:docMk/>
          <pc:sldMk cId="3719397563" sldId="372"/>
        </pc:sldMkLst>
      </pc:sldChg>
      <pc:sldChg chg="del">
        <pc:chgData name="Rob Sewell" userId="c802df42025d5e1f" providerId="LiveId" clId="{983E4024-35CE-44FA-A27B-BE0FA2658074}" dt="2020-08-05T17:14:25.799" v="202" actId="2696"/>
        <pc:sldMkLst>
          <pc:docMk/>
          <pc:sldMk cId="1314517858" sldId="631"/>
        </pc:sldMkLst>
      </pc:sldChg>
      <pc:sldChg chg="del">
        <pc:chgData name="Rob Sewell" userId="c802df42025d5e1f" providerId="LiveId" clId="{983E4024-35CE-44FA-A27B-BE0FA2658074}" dt="2020-08-05T17:14:25.799" v="202" actId="2696"/>
        <pc:sldMkLst>
          <pc:docMk/>
          <pc:sldMk cId="1131074679" sldId="632"/>
        </pc:sldMkLst>
      </pc:sldChg>
      <pc:sldChg chg="del">
        <pc:chgData name="Rob Sewell" userId="c802df42025d5e1f" providerId="LiveId" clId="{983E4024-35CE-44FA-A27B-BE0FA2658074}" dt="2020-08-05T17:14:25.799" v="202" actId="2696"/>
        <pc:sldMkLst>
          <pc:docMk/>
          <pc:sldMk cId="2181400843" sldId="633"/>
        </pc:sldMkLst>
      </pc:sldChg>
      <pc:sldChg chg="delSp modSp mod">
        <pc:chgData name="Rob Sewell" userId="c802df42025d5e1f" providerId="LiveId" clId="{983E4024-35CE-44FA-A27B-BE0FA2658074}" dt="2020-08-05T13:39:16.165" v="157" actId="14100"/>
        <pc:sldMkLst>
          <pc:docMk/>
          <pc:sldMk cId="3818839352" sldId="637"/>
        </pc:sldMkLst>
        <pc:spChg chg="del mod">
          <ac:chgData name="Rob Sewell" userId="c802df42025d5e1f" providerId="LiveId" clId="{983E4024-35CE-44FA-A27B-BE0FA2658074}" dt="2020-08-05T13:39:04.489" v="155" actId="478"/>
          <ac:spMkLst>
            <pc:docMk/>
            <pc:sldMk cId="3818839352" sldId="637"/>
            <ac:spMk id="4" creationId="{A51853BD-55B0-49F4-B01E-905BDE7C5DBB}"/>
          </ac:spMkLst>
        </pc:spChg>
        <pc:spChg chg="mod">
          <ac:chgData name="Rob Sewell" userId="c802df42025d5e1f" providerId="LiveId" clId="{983E4024-35CE-44FA-A27B-BE0FA2658074}" dt="2020-08-05T13:39:16.165" v="157" actId="14100"/>
          <ac:spMkLst>
            <pc:docMk/>
            <pc:sldMk cId="3818839352" sldId="637"/>
            <ac:spMk id="8" creationId="{9E870DF4-7564-4AFB-A156-86B32A897EE2}"/>
          </ac:spMkLst>
        </pc:spChg>
      </pc:sldChg>
      <pc:sldChg chg="del">
        <pc:chgData name="Rob Sewell" userId="c802df42025d5e1f" providerId="LiveId" clId="{983E4024-35CE-44FA-A27B-BE0FA2658074}" dt="2020-08-05T13:23:36.338" v="89" actId="47"/>
        <pc:sldMkLst>
          <pc:docMk/>
          <pc:sldMk cId="3423016621" sldId="640"/>
        </pc:sldMkLst>
      </pc:sldChg>
      <pc:sldChg chg="addSp delSp modSp mod setBg">
        <pc:chgData name="Rob Sewell" userId="c802df42025d5e1f" providerId="LiveId" clId="{983E4024-35CE-44FA-A27B-BE0FA2658074}" dt="2020-08-05T13:23:22.685" v="87" actId="1076"/>
        <pc:sldMkLst>
          <pc:docMk/>
          <pc:sldMk cId="3440407911" sldId="641"/>
        </pc:sldMkLst>
        <pc:spChg chg="add mod">
          <ac:chgData name="Rob Sewell" userId="c802df42025d5e1f" providerId="LiveId" clId="{983E4024-35CE-44FA-A27B-BE0FA2658074}" dt="2020-08-05T13:22:38.569" v="78" actId="208"/>
          <ac:spMkLst>
            <pc:docMk/>
            <pc:sldMk cId="3440407911" sldId="641"/>
            <ac:spMk id="2" creationId="{58C59C24-E186-43FC-B214-35DC1DE55655}"/>
          </ac:spMkLst>
        </pc:spChg>
        <pc:spChg chg="mod">
          <ac:chgData name="Rob Sewell" userId="c802df42025d5e1f" providerId="LiveId" clId="{983E4024-35CE-44FA-A27B-BE0FA2658074}" dt="2020-08-05T13:20:55.977" v="66" actId="1076"/>
          <ac:spMkLst>
            <pc:docMk/>
            <pc:sldMk cId="3440407911" sldId="641"/>
            <ac:spMk id="5" creationId="{8197406F-317D-4061-AE6B-534B2D929A29}"/>
          </ac:spMkLst>
        </pc:spChg>
        <pc:spChg chg="mod">
          <ac:chgData name="Rob Sewell" userId="c802df42025d5e1f" providerId="LiveId" clId="{983E4024-35CE-44FA-A27B-BE0FA2658074}" dt="2020-08-05T13:22:08.818" v="74" actId="14100"/>
          <ac:spMkLst>
            <pc:docMk/>
            <pc:sldMk cId="3440407911" sldId="641"/>
            <ac:spMk id="7" creationId="{29A9688B-9622-4AB2-BD28-9376ABB9FFD7}"/>
          </ac:spMkLst>
        </pc:spChg>
        <pc:spChg chg="add del mod">
          <ac:chgData name="Rob Sewell" userId="c802df42025d5e1f" providerId="LiveId" clId="{983E4024-35CE-44FA-A27B-BE0FA2658074}" dt="2020-08-05T13:23:10.305" v="84" actId="478"/>
          <ac:spMkLst>
            <pc:docMk/>
            <pc:sldMk cId="3440407911" sldId="641"/>
            <ac:spMk id="8" creationId="{1E761534-D9A5-4600-9DAA-A742951F034B}"/>
          </ac:spMkLst>
        </pc:spChg>
        <pc:spChg chg="add mod">
          <ac:chgData name="Rob Sewell" userId="c802df42025d5e1f" providerId="LiveId" clId="{983E4024-35CE-44FA-A27B-BE0FA2658074}" dt="2020-08-05T13:23:22.685" v="87" actId="1076"/>
          <ac:spMkLst>
            <pc:docMk/>
            <pc:sldMk cId="3440407911" sldId="641"/>
            <ac:spMk id="9" creationId="{1179C463-3C93-43DD-89A2-0E2F13929192}"/>
          </ac:spMkLst>
        </pc:spChg>
        <pc:picChg chg="add del">
          <ac:chgData name="Rob Sewell" userId="c802df42025d5e1f" providerId="LiveId" clId="{983E4024-35CE-44FA-A27B-BE0FA2658074}" dt="2020-08-05T13:22:20.798" v="76" actId="22"/>
          <ac:picMkLst>
            <pc:docMk/>
            <pc:sldMk cId="3440407911" sldId="641"/>
            <ac:picMk id="3" creationId="{9E271789-5D63-4428-9464-A4706A20367E}"/>
          </ac:picMkLst>
        </pc:picChg>
        <pc:picChg chg="mod">
          <ac:chgData name="Rob Sewell" userId="c802df42025d5e1f" providerId="LiveId" clId="{983E4024-35CE-44FA-A27B-BE0FA2658074}" dt="2020-08-05T13:23:16.300" v="86" actId="1076"/>
          <ac:picMkLst>
            <pc:docMk/>
            <pc:sldMk cId="3440407911" sldId="641"/>
            <ac:picMk id="2052" creationId="{C8C380A7-7D05-4BA1-A794-B6B0470E3C54}"/>
          </ac:picMkLst>
        </pc:picChg>
      </pc:sldChg>
      <pc:sldChg chg="modSp add mod">
        <pc:chgData name="Rob Sewell" userId="c802df42025d5e1f" providerId="LiveId" clId="{983E4024-35CE-44FA-A27B-BE0FA2658074}" dt="2020-08-05T13:38:16.473" v="153" actId="1076"/>
        <pc:sldMkLst>
          <pc:docMk/>
          <pc:sldMk cId="3887055529" sldId="642"/>
        </pc:sldMkLst>
        <pc:spChg chg="mod">
          <ac:chgData name="Rob Sewell" userId="c802df42025d5e1f" providerId="LiveId" clId="{983E4024-35CE-44FA-A27B-BE0FA2658074}" dt="2020-08-05T13:38:16.473" v="153" actId="1076"/>
          <ac:spMkLst>
            <pc:docMk/>
            <pc:sldMk cId="3887055529" sldId="642"/>
            <ac:spMk id="6" creationId="{1D8D680E-42BF-4CF4-804F-97D5AD4D6514}"/>
          </ac:spMkLst>
        </pc:spChg>
        <pc:spChg chg="mod">
          <ac:chgData name="Rob Sewell" userId="c802df42025d5e1f" providerId="LiveId" clId="{983E4024-35CE-44FA-A27B-BE0FA2658074}" dt="2020-08-05T13:37:52.286" v="150" actId="1076"/>
          <ac:spMkLst>
            <pc:docMk/>
            <pc:sldMk cId="3887055529" sldId="642"/>
            <ac:spMk id="9" creationId="{65055C3A-0925-4B6F-8AAE-D99EB9D79ECB}"/>
          </ac:spMkLst>
        </pc:spChg>
      </pc:sldChg>
      <pc:sldChg chg="modSp add mod modAnim">
        <pc:chgData name="Rob Sewell" userId="c802df42025d5e1f" providerId="LiveId" clId="{983E4024-35CE-44FA-A27B-BE0FA2658074}" dt="2020-08-05T17:15:32.697" v="206" actId="14100"/>
        <pc:sldMkLst>
          <pc:docMk/>
          <pc:sldMk cId="4264188158" sldId="643"/>
        </pc:sldMkLst>
        <pc:spChg chg="mod">
          <ac:chgData name="Rob Sewell" userId="c802df42025d5e1f" providerId="LiveId" clId="{983E4024-35CE-44FA-A27B-BE0FA2658074}" dt="2020-08-05T17:15:32.697" v="206" actId="14100"/>
          <ac:spMkLst>
            <pc:docMk/>
            <pc:sldMk cId="4264188158" sldId="643"/>
            <ac:spMk id="5" creationId="{C414CE00-B7B7-4B86-84B2-02D2F24122D3}"/>
          </ac:spMkLst>
        </pc:spChg>
      </pc:sldChg>
      <pc:sldChg chg="addSp delSp modSp new mod modClrScheme chgLayout">
        <pc:chgData name="Rob Sewell" userId="c802df42025d5e1f" providerId="LiveId" clId="{983E4024-35CE-44FA-A27B-BE0FA2658074}" dt="2020-08-05T17:23:47.229" v="256" actId="1076"/>
        <pc:sldMkLst>
          <pc:docMk/>
          <pc:sldMk cId="1819254681" sldId="644"/>
        </pc:sldMkLst>
        <pc:spChg chg="mod ord">
          <ac:chgData name="Rob Sewell" userId="c802df42025d5e1f" providerId="LiveId" clId="{983E4024-35CE-44FA-A27B-BE0FA2658074}" dt="2020-08-05T17:16:40.145" v="244" actId="1076"/>
          <ac:spMkLst>
            <pc:docMk/>
            <pc:sldMk cId="1819254681" sldId="644"/>
            <ac:spMk id="2" creationId="{0177930C-E401-40BB-8994-CEF888B1D552}"/>
          </ac:spMkLst>
        </pc:spChg>
        <pc:spChg chg="del">
          <ac:chgData name="Rob Sewell" userId="c802df42025d5e1f" providerId="LiveId" clId="{983E4024-35CE-44FA-A27B-BE0FA2658074}" dt="2020-08-05T17:16:20.956" v="240" actId="478"/>
          <ac:spMkLst>
            <pc:docMk/>
            <pc:sldMk cId="1819254681" sldId="644"/>
            <ac:spMk id="3" creationId="{FC98D926-10B5-42D2-9D45-651BC3399B34}"/>
          </ac:spMkLst>
        </pc:spChg>
        <pc:spChg chg="del">
          <ac:chgData name="Rob Sewell" userId="c802df42025d5e1f" providerId="LiveId" clId="{983E4024-35CE-44FA-A27B-BE0FA2658074}" dt="2020-08-05T17:16:22.830" v="241" actId="478"/>
          <ac:spMkLst>
            <pc:docMk/>
            <pc:sldMk cId="1819254681" sldId="644"/>
            <ac:spMk id="4" creationId="{12E898EA-8121-449A-88A8-A646C09B4CB6}"/>
          </ac:spMkLst>
        </pc:spChg>
        <pc:picChg chg="add del mod">
          <ac:chgData name="Rob Sewell" userId="c802df42025d5e1f" providerId="LiveId" clId="{983E4024-35CE-44FA-A27B-BE0FA2658074}" dt="2020-08-05T17:23:28.440" v="251" actId="478"/>
          <ac:picMkLst>
            <pc:docMk/>
            <pc:sldMk cId="1819254681" sldId="644"/>
            <ac:picMk id="6" creationId="{0A9A7E83-68E7-473F-AC35-CF8955D39D5D}"/>
          </ac:picMkLst>
        </pc:picChg>
        <pc:picChg chg="add mod">
          <ac:chgData name="Rob Sewell" userId="c802df42025d5e1f" providerId="LiveId" clId="{983E4024-35CE-44FA-A27B-BE0FA2658074}" dt="2020-08-05T17:23:47.229" v="256" actId="1076"/>
          <ac:picMkLst>
            <pc:docMk/>
            <pc:sldMk cId="1819254681" sldId="644"/>
            <ac:picMk id="8" creationId="{211E2860-20E9-4D5B-BF53-E3E4C8D40FF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7976817" y="3354900"/>
          <a:ext cx="948995" cy="574472"/>
        </a:xfrm>
        <a:custGeom>
          <a:avLst/>
          <a:gdLst/>
          <a:ahLst/>
          <a:cxnLst/>
          <a:rect l="0" t="0" r="0" b="0"/>
          <a:pathLst>
            <a:path>
              <a:moveTo>
                <a:pt x="0" y="0"/>
              </a:moveTo>
              <a:lnTo>
                <a:pt x="0" y="574472"/>
              </a:lnTo>
              <a:lnTo>
                <a:pt x="948995" y="5744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7976817" y="3354900"/>
          <a:ext cx="147263" cy="1516361"/>
        </a:xfrm>
        <a:custGeom>
          <a:avLst/>
          <a:gdLst/>
          <a:ahLst/>
          <a:cxnLst/>
          <a:rect l="0" t="0" r="0" b="0"/>
          <a:pathLst>
            <a:path>
              <a:moveTo>
                <a:pt x="0" y="0"/>
              </a:moveTo>
              <a:lnTo>
                <a:pt x="0" y="1516361"/>
              </a:lnTo>
              <a:lnTo>
                <a:pt x="147263" y="15163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326669" y="1377955"/>
          <a:ext cx="2650147" cy="919474"/>
        </a:xfrm>
        <a:custGeom>
          <a:avLst/>
          <a:gdLst/>
          <a:ahLst/>
          <a:cxnLst/>
          <a:rect l="0" t="0" r="0" b="0"/>
          <a:pathLst>
            <a:path>
              <a:moveTo>
                <a:pt x="0" y="0"/>
              </a:moveTo>
              <a:lnTo>
                <a:pt x="0" y="697405"/>
              </a:lnTo>
              <a:lnTo>
                <a:pt x="2650147" y="697405"/>
              </a:lnTo>
              <a:lnTo>
                <a:pt x="2650147"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08197" y="3354900"/>
          <a:ext cx="905702" cy="524674"/>
        </a:xfrm>
        <a:custGeom>
          <a:avLst/>
          <a:gdLst/>
          <a:ahLst/>
          <a:cxnLst/>
          <a:rect l="0" t="0" r="0" b="0"/>
          <a:pathLst>
            <a:path>
              <a:moveTo>
                <a:pt x="0" y="0"/>
              </a:moveTo>
              <a:lnTo>
                <a:pt x="0" y="524674"/>
              </a:lnTo>
              <a:lnTo>
                <a:pt x="905702" y="5246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04634" y="3354900"/>
          <a:ext cx="203563" cy="1537182"/>
        </a:xfrm>
        <a:custGeom>
          <a:avLst/>
          <a:gdLst/>
          <a:ahLst/>
          <a:cxnLst/>
          <a:rect l="0" t="0" r="0" b="0"/>
          <a:pathLst>
            <a:path>
              <a:moveTo>
                <a:pt x="203563" y="0"/>
              </a:moveTo>
              <a:lnTo>
                <a:pt x="203563" y="1537182"/>
              </a:lnTo>
              <a:lnTo>
                <a:pt x="0" y="15371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08197" y="1377955"/>
          <a:ext cx="2118472" cy="919474"/>
        </a:xfrm>
        <a:custGeom>
          <a:avLst/>
          <a:gdLst/>
          <a:ahLst/>
          <a:cxnLst/>
          <a:rect l="0" t="0" r="0" b="0"/>
          <a:pathLst>
            <a:path>
              <a:moveTo>
                <a:pt x="2118472" y="0"/>
              </a:moveTo>
              <a:lnTo>
                <a:pt x="2118472" y="697405"/>
              </a:lnTo>
              <a:lnTo>
                <a:pt x="0" y="697405"/>
              </a:lnTo>
              <a:lnTo>
                <a:pt x="0" y="9194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797934" y="320485"/>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797934" y="320485"/>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269199" y="510830"/>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System Event / User Reported Incident</a:t>
          </a:r>
        </a:p>
      </dsp:txBody>
      <dsp:txXfrm>
        <a:off x="4269199" y="510830"/>
        <a:ext cx="2114940" cy="676781"/>
      </dsp:txXfrm>
    </dsp:sp>
    <dsp:sp modelId="{8BA0ADDD-857E-4DD6-B1E7-5DBCAC203663}">
      <dsp:nvSpPr>
        <dsp:cNvPr id="0" name=""/>
        <dsp:cNvSpPr/>
      </dsp:nvSpPr>
      <dsp:spPr>
        <a:xfrm>
          <a:off x="2679461"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679461"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5072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Use existing notebooks</a:t>
          </a:r>
        </a:p>
      </dsp:txBody>
      <dsp:txXfrm>
        <a:off x="2150726" y="2487775"/>
        <a:ext cx="2114940" cy="676781"/>
      </dsp:txXfrm>
    </dsp:sp>
    <dsp:sp modelId="{033BF473-5811-495C-BC10-685227259104}">
      <dsp:nvSpPr>
        <dsp:cNvPr id="0" name=""/>
        <dsp:cNvSpPr/>
      </dsp:nvSpPr>
      <dsp:spPr>
        <a:xfrm>
          <a:off x="2074060" y="470173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074060" y="470173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45325" y="489208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Update notebook</a:t>
          </a:r>
          <a:br>
            <a:rPr lang="en-US" sz="1900" kern="1200"/>
          </a:br>
          <a:r>
            <a:rPr lang="en-US" sz="1900" kern="1200"/>
            <a:t>if necessary</a:t>
          </a:r>
        </a:p>
      </dsp:txBody>
      <dsp:txXfrm>
        <a:off x="1545325" y="4892082"/>
        <a:ext cx="2114940" cy="676781"/>
      </dsp:txXfrm>
    </dsp:sp>
    <dsp:sp modelId="{26FB193F-F847-4960-93D2-497AF769DFD8}">
      <dsp:nvSpPr>
        <dsp:cNvPr id="0" name=""/>
        <dsp:cNvSpPr/>
      </dsp:nvSpPr>
      <dsp:spPr>
        <a:xfrm>
          <a:off x="3987002" y="36892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3987002" y="36892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458267" y="38795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Rate existing notebooks</a:t>
          </a:r>
        </a:p>
      </dsp:txBody>
      <dsp:txXfrm>
        <a:off x="3458267" y="3879575"/>
        <a:ext cx="2114940" cy="676781"/>
      </dsp:txXfrm>
    </dsp:sp>
    <dsp:sp modelId="{F4F9BE7E-0A08-4098-8881-2AC5DF68DD13}">
      <dsp:nvSpPr>
        <dsp:cNvPr id="0" name=""/>
        <dsp:cNvSpPr/>
      </dsp:nvSpPr>
      <dsp:spPr>
        <a:xfrm>
          <a:off x="7448082" y="2297430"/>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448082" y="2297430"/>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6919346" y="2487775"/>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Create new notebooks</a:t>
          </a:r>
        </a:p>
      </dsp:txBody>
      <dsp:txXfrm>
        <a:off x="6919346" y="2487775"/>
        <a:ext cx="2114940" cy="676781"/>
      </dsp:txXfrm>
    </dsp:sp>
    <dsp:sp modelId="{0EE19346-9448-4E06-A11E-9A6948EFC139}">
      <dsp:nvSpPr>
        <dsp:cNvPr id="0" name=""/>
        <dsp:cNvSpPr/>
      </dsp:nvSpPr>
      <dsp:spPr>
        <a:xfrm>
          <a:off x="7997184" y="4680917"/>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7997184" y="4680917"/>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468449" y="487126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Add reusable notebook</a:t>
          </a:r>
        </a:p>
      </dsp:txBody>
      <dsp:txXfrm>
        <a:off x="7468449" y="4871262"/>
        <a:ext cx="2114940" cy="676781"/>
      </dsp:txXfrm>
    </dsp:sp>
    <dsp:sp modelId="{AB20DB89-4893-49C2-90E6-598A2C1FE954}">
      <dsp:nvSpPr>
        <dsp:cNvPr id="0" name=""/>
        <dsp:cNvSpPr/>
      </dsp:nvSpPr>
      <dsp:spPr>
        <a:xfrm>
          <a:off x="8798915" y="3739028"/>
          <a:ext cx="1057470" cy="105747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798915" y="3739028"/>
          <a:ext cx="1057470" cy="105747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270180" y="3929372"/>
          <a:ext cx="2114940" cy="6767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Log </a:t>
          </a:r>
          <a:r>
            <a:rPr lang="en-US" sz="1900" kern="1200" err="1"/>
            <a:t>adhoc</a:t>
          </a:r>
          <a:r>
            <a:rPr lang="en-US" sz="1900" kern="1200"/>
            <a:t> notebook in incident system</a:t>
          </a:r>
        </a:p>
      </dsp:txBody>
      <dsp:txXfrm>
        <a:off x="8270180" y="3929372"/>
        <a:ext cx="2114940" cy="6767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07551-815A-41DF-807F-574D47116C14}" type="datetimeFigureOut">
              <a:rPr lang="en-GB" smtClean="0"/>
              <a:t>14/12/2020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EACD8-0791-4C83-8D23-49879261447A}" type="slidenum">
              <a:rPr lang="en-GB" smtClean="0"/>
              <a:t>‹#›</a:t>
            </a:fld>
            <a:endParaRPr lang="en-GB"/>
          </a:p>
        </p:txBody>
      </p:sp>
    </p:spTree>
    <p:extLst>
      <p:ext uri="{BB962C8B-B14F-4D97-AF65-F5344CB8AC3E}">
        <p14:creationId xmlns:p14="http://schemas.microsoft.com/office/powerpoint/2010/main" val="83694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2</a:t>
            </a:fld>
            <a:endParaRPr lang="en-GB"/>
          </a:p>
        </p:txBody>
      </p:sp>
    </p:spTree>
    <p:extLst>
      <p:ext uri="{BB962C8B-B14F-4D97-AF65-F5344CB8AC3E}">
        <p14:creationId xmlns:p14="http://schemas.microsoft.com/office/powerpoint/2010/main" val="85179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34</a:t>
            </a:fld>
            <a:endParaRPr lang="en-GB"/>
          </a:p>
        </p:txBody>
      </p:sp>
    </p:spTree>
    <p:extLst>
      <p:ext uri="{BB962C8B-B14F-4D97-AF65-F5344CB8AC3E}">
        <p14:creationId xmlns:p14="http://schemas.microsoft.com/office/powerpoint/2010/main" val="1991916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40</a:t>
            </a:fld>
            <a:endParaRPr lang="en-GB"/>
          </a:p>
        </p:txBody>
      </p:sp>
    </p:spTree>
    <p:extLst>
      <p:ext uri="{BB962C8B-B14F-4D97-AF65-F5344CB8AC3E}">
        <p14:creationId xmlns:p14="http://schemas.microsoft.com/office/powerpoint/2010/main" val="297667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OBS:SpeakerCentreBottom</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41</a:t>
            </a:fld>
            <a:endParaRPr lang="en-GB"/>
          </a:p>
        </p:txBody>
      </p:sp>
    </p:spTree>
    <p:extLst>
      <p:ext uri="{BB962C8B-B14F-4D97-AF65-F5344CB8AC3E}">
        <p14:creationId xmlns:p14="http://schemas.microsoft.com/office/powerpoint/2010/main" val="166318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42</a:t>
            </a:fld>
            <a:endParaRPr lang="en-GB"/>
          </a:p>
        </p:txBody>
      </p:sp>
    </p:spTree>
    <p:extLst>
      <p:ext uri="{BB962C8B-B14F-4D97-AF65-F5344CB8AC3E}">
        <p14:creationId xmlns:p14="http://schemas.microsoft.com/office/powerpoint/2010/main" val="531440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OBS:SpeakerCentreSquare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43</a:t>
            </a:fld>
            <a:endParaRPr lang="en-GB"/>
          </a:p>
        </p:txBody>
      </p:sp>
    </p:spTree>
    <p:extLst>
      <p:ext uri="{BB962C8B-B14F-4D97-AF65-F5344CB8AC3E}">
        <p14:creationId xmlns:p14="http://schemas.microsoft.com/office/powerpoint/2010/main" val="2520482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D2B3452-D632-4995-8AE7-6CC75F9141AF}" type="slidenum">
              <a:rPr lang="en-GB" smtClean="0"/>
              <a:t>44</a:t>
            </a:fld>
            <a:endParaRPr lang="en-GB"/>
          </a:p>
        </p:txBody>
      </p:sp>
    </p:spTree>
    <p:extLst>
      <p:ext uri="{BB962C8B-B14F-4D97-AF65-F5344CB8AC3E}">
        <p14:creationId xmlns:p14="http://schemas.microsoft.com/office/powerpoint/2010/main" val="1687325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7:28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851447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52</a:t>
            </a:fld>
            <a:endParaRPr lang="en-GB"/>
          </a:p>
        </p:txBody>
      </p:sp>
    </p:spTree>
    <p:extLst>
      <p:ext uri="{BB962C8B-B14F-4D97-AF65-F5344CB8AC3E}">
        <p14:creationId xmlns:p14="http://schemas.microsoft.com/office/powerpoint/2010/main" val="1545314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OBS:SpeakerCircle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a:t>
            </a:fld>
            <a:endParaRPr lang="en-GB"/>
          </a:p>
        </p:txBody>
      </p:sp>
    </p:spTree>
    <p:extLst>
      <p:ext uri="{BB962C8B-B14F-4D97-AF65-F5344CB8AC3E}">
        <p14:creationId xmlns:p14="http://schemas.microsoft.com/office/powerpoint/2010/main" val="3661886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OBS:SpeakerCircleandSide</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4</a:t>
            </a:fld>
            <a:endParaRPr lang="en-GB"/>
          </a:p>
        </p:txBody>
      </p:sp>
    </p:spTree>
    <p:extLst>
      <p:ext uri="{BB962C8B-B14F-4D97-AF65-F5344CB8AC3E}">
        <p14:creationId xmlns:p14="http://schemas.microsoft.com/office/powerpoint/2010/main" val="3319764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6</a:t>
            </a:fld>
            <a:endParaRPr lang="en-GB"/>
          </a:p>
        </p:txBody>
      </p:sp>
    </p:spTree>
    <p:extLst>
      <p:ext uri="{BB962C8B-B14F-4D97-AF65-F5344CB8AC3E}">
        <p14:creationId xmlns:p14="http://schemas.microsoft.com/office/powerpoint/2010/main" val="1055028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OBS:SpeakerTopRight</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7</a:t>
            </a:fld>
            <a:endParaRPr lang="en-GB"/>
          </a:p>
        </p:txBody>
      </p:sp>
    </p:spTree>
    <p:extLst>
      <p:ext uri="{BB962C8B-B14F-4D97-AF65-F5344CB8AC3E}">
        <p14:creationId xmlns:p14="http://schemas.microsoft.com/office/powerpoint/2010/main" val="330162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8</a:t>
            </a:fld>
            <a:endParaRPr lang="en-GB"/>
          </a:p>
        </p:txBody>
      </p:sp>
    </p:spTree>
    <p:extLst>
      <p:ext uri="{BB962C8B-B14F-4D97-AF65-F5344CB8AC3E}">
        <p14:creationId xmlns:p14="http://schemas.microsoft.com/office/powerpoint/2010/main" val="102155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OBS:SpeakerTopRight</a:t>
            </a:r>
            <a:endParaRPr lang="en-GB" dirty="0"/>
          </a:p>
          <a:p>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9</a:t>
            </a:fld>
            <a:endParaRPr lang="en-GB"/>
          </a:p>
        </p:txBody>
      </p:sp>
    </p:spTree>
    <p:extLst>
      <p:ext uri="{BB962C8B-B14F-4D97-AF65-F5344CB8AC3E}">
        <p14:creationId xmlns:p14="http://schemas.microsoft.com/office/powerpoint/2010/main" val="381969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OBS:SpeakerTinySquare</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10</a:t>
            </a:fld>
            <a:endParaRPr lang="en-GB"/>
          </a:p>
        </p:txBody>
      </p:sp>
    </p:spTree>
    <p:extLst>
      <p:ext uri="{BB962C8B-B14F-4D97-AF65-F5344CB8AC3E}">
        <p14:creationId xmlns:p14="http://schemas.microsoft.com/office/powerpoint/2010/main" val="54001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OBS:SpeakerCentreBottom</a:t>
            </a:r>
            <a:endParaRPr lang="en-GB" dirty="0"/>
          </a:p>
        </p:txBody>
      </p:sp>
      <p:sp>
        <p:nvSpPr>
          <p:cNvPr id="4" name="Slide Number Placeholder 3"/>
          <p:cNvSpPr>
            <a:spLocks noGrp="1"/>
          </p:cNvSpPr>
          <p:nvPr>
            <p:ph type="sldNum" sz="quarter" idx="5"/>
          </p:nvPr>
        </p:nvSpPr>
        <p:spPr/>
        <p:txBody>
          <a:bodyPr/>
          <a:lstStyle/>
          <a:p>
            <a:fld id="{AD2B3452-D632-4995-8AE7-6CC75F9141AF}" type="slidenum">
              <a:rPr lang="en-GB" smtClean="0"/>
              <a:t>33</a:t>
            </a:fld>
            <a:endParaRPr lang="en-GB"/>
          </a:p>
        </p:txBody>
      </p:sp>
    </p:spTree>
    <p:extLst>
      <p:ext uri="{BB962C8B-B14F-4D97-AF65-F5344CB8AC3E}">
        <p14:creationId xmlns:p14="http://schemas.microsoft.com/office/powerpoint/2010/main" val="945268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8F37-F63B-4234-A7CD-14E812CCA4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1F8BE5-57E7-4401-8358-9AEE24B5A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0473524-5007-4995-8579-83F0B41F98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603F1A4-B082-4B49-B277-028F8EAF9614}"/>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CFDF3CD8-5BF4-4C17-8574-7CC781D6AA7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25174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D377-BAE5-4FDE-89A6-57DDD9C286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06A085-4050-4B2A-9080-CBD523227B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33275-216E-4A2F-9390-F8F33E5F87C9}"/>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D15FA11-D419-425E-94C9-80CB276EE103}"/>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5C4B47A6-0746-4AE6-8D35-9D2D0DBDFC3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7324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92E4E-1C15-48ED-B483-33092FBE39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C4CCCA-EBBC-449E-B371-74B58F34A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31FB9-2504-4FC7-9085-9F6D743D47D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96856127-7D12-43E5-80B5-2B7D34ABB669}"/>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0BBDBC34-CFCF-426E-AA39-E68128387A64}"/>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8009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pic>
        <p:nvPicPr>
          <p:cNvPr id="5" name="Picture 4">
            <a:extLst>
              <a:ext uri="{FF2B5EF4-FFF2-40B4-BE49-F238E27FC236}">
                <a16:creationId xmlns:a16="http://schemas.microsoft.com/office/drawing/2014/main" id="{5CC35958-0146-4664-AEF0-51E5C356F19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79996" y="6475019"/>
            <a:ext cx="1394981" cy="360568"/>
          </a:xfrm>
          <a:prstGeom prst="rect">
            <a:avLst/>
          </a:prstGeom>
        </p:spPr>
      </p:pic>
    </p:spTree>
    <p:extLst>
      <p:ext uri="{BB962C8B-B14F-4D97-AF65-F5344CB8AC3E}">
        <p14:creationId xmlns:p14="http://schemas.microsoft.com/office/powerpoint/2010/main" val="236002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6096000" y="243840"/>
            <a:ext cx="5852160" cy="637032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467786" y="514353"/>
            <a:ext cx="1924049" cy="1924049"/>
          </a:xfrm>
          <a:prstGeom prst="ellipse">
            <a:avLst/>
          </a:prstGeom>
          <a:solidFill>
            <a:schemeClr val="bg1"/>
          </a:solidFill>
        </p:spPr>
        <p:txBody>
          <a:bodyPr anchor="ctr"/>
          <a:lstStyle>
            <a:lvl1pPr algn="ctr">
              <a:defRPr sz="140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389027" y="2674497"/>
            <a:ext cx="5445189" cy="59655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389025" y="3407400"/>
            <a:ext cx="5436992" cy="1032933"/>
          </a:xfrm>
          <a:prstGeom prst="rect">
            <a:avLst/>
          </a:prstGeom>
        </p:spPr>
        <p:txBody>
          <a:bodyPr/>
          <a:lstStyle>
            <a:lvl1pPr>
              <a:lnSpc>
                <a:spcPct val="100000"/>
              </a:lnSpc>
              <a:defRPr sz="32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957472" y="4798104"/>
            <a:ext cx="4868547" cy="1425277"/>
          </a:xfrm>
          <a:prstGeom prst="rect">
            <a:avLst/>
          </a:prstGeom>
        </p:spPr>
        <p:txBody>
          <a:bodyPr/>
          <a:lstStyle>
            <a:lvl1pPr>
              <a:lnSpc>
                <a:spcPct val="100000"/>
              </a:lnSpc>
              <a:spcBef>
                <a:spcPts val="0"/>
              </a:spcBef>
              <a:spcAft>
                <a:spcPts val="1200"/>
              </a:spcAft>
              <a:defRPr lang="en-US" sz="24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7505975" y="3667943"/>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7505975" y="780875"/>
            <a:ext cx="3998568" cy="2409140"/>
          </a:xfrm>
          <a:prstGeom prst="rect">
            <a:avLst/>
          </a:prstGeom>
        </p:spPr>
        <p:txBody>
          <a:bodyPr anchor="ctr"/>
          <a:lstStyle>
            <a:lvl1pPr>
              <a:spcBef>
                <a:spcPts val="0"/>
              </a:spcBef>
              <a:defRPr lang="en-US" sz="3200" kern="1200" spc="27" dirty="0">
                <a:solidFill>
                  <a:schemeClr val="tx1"/>
                </a:solidFill>
                <a:latin typeface="+mn-lt"/>
                <a:ea typeface="+mn-ea"/>
                <a:cs typeface="+mn-cs"/>
              </a:defRPr>
            </a:lvl1pPr>
          </a:lstStyle>
          <a:p>
            <a:pPr marL="0" lvl="0" algn="l" defTabSz="1219140" rtl="0" eaLnBrk="1" latinLnBrk="0" hangingPunct="1">
              <a:spcAft>
                <a:spcPts val="4267"/>
              </a:spcAft>
              <a:defRPr/>
            </a:pPr>
            <a:r>
              <a:rPr lang="en-US"/>
              <a:t>Click to edit Master</a:t>
            </a:r>
          </a:p>
        </p:txBody>
      </p:sp>
    </p:spTree>
    <p:extLst>
      <p:ext uri="{BB962C8B-B14F-4D97-AF65-F5344CB8AC3E}">
        <p14:creationId xmlns:p14="http://schemas.microsoft.com/office/powerpoint/2010/main" val="4227203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052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0140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0482-58CD-4343-9FD4-3F221FF3AD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B847EB-04DF-4497-BAEE-BFA99CB00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32485C-4236-4893-A501-350DAF3515F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E48E42B-5ABB-4D6F-9B86-38191B615E98}"/>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B6B54089-803C-4762-9D6E-5B220AD08275}"/>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66268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93E0-5973-45AC-AFCD-1C302A555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86000B-270B-4A69-8FCE-D104802AE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41479-ECED-4918-955A-29CD3A5D69D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EA46B4-0E7B-45E9-8D54-B76465833574}"/>
              </a:ext>
            </a:extLst>
          </p:cNvPr>
          <p:cNvSpPr>
            <a:spLocks noGrp="1"/>
          </p:cNvSpPr>
          <p:nvPr>
            <p:ph type="ftr" sz="quarter" idx="11"/>
          </p:nvPr>
        </p:nvSpPr>
        <p:spPr/>
        <p:txBody>
          <a:body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54BE20FE-96E5-4EE0-AD70-D535BBD8752F}"/>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9956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AB44-D6A7-4ED9-844D-1C607F3E46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F5F0DB-DA9A-41C9-BBAD-39AD43B40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E4A702-7439-4DE7-ABD7-AB4C23666F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C0440E-0332-4F38-891D-C58435E54C26}"/>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F9EE1EE3-4EBC-4D3D-8AFC-B4C1CCE8E98D}"/>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A0D3127B-E073-44B7-8942-9C4E0CEE8BF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360266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7A87-49A3-45CD-94F3-DA9AACF8528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576466-DB3B-45FA-8A70-462B569CA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73AAE-403B-46E5-8FFE-BF59EED54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9B86E4-98CF-4B84-92B5-BC49F24AB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1FE74-DA65-46E6-BAF4-75CBECF44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29575F2-587B-4CEE-B938-930E796E4288}"/>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53B142E6-10D4-42C1-A96E-4BA08297CFA8}"/>
              </a:ext>
            </a:extLst>
          </p:cNvPr>
          <p:cNvSpPr>
            <a:spLocks noGrp="1"/>
          </p:cNvSpPr>
          <p:nvPr>
            <p:ph type="ftr" sz="quarter" idx="11"/>
          </p:nvPr>
        </p:nvSpPr>
        <p:spPr/>
        <p:txBody>
          <a:bodyPr/>
          <a:lstStyle/>
          <a:p>
            <a:r>
              <a:rPr lang="en-GB"/>
              <a:t>@SQLDBAWithBeard  blog.robsewell.com  Rob Sewell  beard.media/book</a:t>
            </a:r>
          </a:p>
        </p:txBody>
      </p:sp>
      <p:sp>
        <p:nvSpPr>
          <p:cNvPr id="9" name="Slide Number Placeholder 8">
            <a:extLst>
              <a:ext uri="{FF2B5EF4-FFF2-40B4-BE49-F238E27FC236}">
                <a16:creationId xmlns:a16="http://schemas.microsoft.com/office/drawing/2014/main" id="{155C05AE-6516-4C79-9AA2-DA9E4D0079C9}"/>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64360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D056-63A7-41EC-A90E-4E7A4235319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598CED-FDEF-40F6-8919-8AC613A8451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0D4228-8A2A-43AC-92D2-EF2CB324E6BE}"/>
              </a:ext>
            </a:extLst>
          </p:cNvPr>
          <p:cNvSpPr>
            <a:spLocks noGrp="1"/>
          </p:cNvSpPr>
          <p:nvPr>
            <p:ph type="ftr" sz="quarter" idx="11"/>
          </p:nvPr>
        </p:nvSpPr>
        <p:spPr/>
        <p:txBody>
          <a:bodyPr/>
          <a:lstStyle/>
          <a:p>
            <a:r>
              <a:rPr lang="en-GB"/>
              <a:t>@SQLDBAWithBeard  blog.robsewell.com  Rob Sewell  beard.media/book</a:t>
            </a:r>
          </a:p>
        </p:txBody>
      </p:sp>
      <p:sp>
        <p:nvSpPr>
          <p:cNvPr id="5" name="Slide Number Placeholder 4">
            <a:extLst>
              <a:ext uri="{FF2B5EF4-FFF2-40B4-BE49-F238E27FC236}">
                <a16:creationId xmlns:a16="http://schemas.microsoft.com/office/drawing/2014/main" id="{510AB866-A48C-4D87-B198-9F66E64C561B}"/>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87910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BC2B4-8301-454D-9651-DA9723B98409}"/>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2D949890-B13E-4621-826B-FDB09F5A0F2F}"/>
              </a:ext>
            </a:extLst>
          </p:cNvPr>
          <p:cNvSpPr>
            <a:spLocks noGrp="1"/>
          </p:cNvSpPr>
          <p:nvPr>
            <p:ph type="ftr" sz="quarter" idx="11"/>
          </p:nvPr>
        </p:nvSpPr>
        <p:spPr/>
        <p:txBody>
          <a:bodyPr/>
          <a:lstStyle/>
          <a:p>
            <a:r>
              <a:rPr lang="en-GB"/>
              <a:t>@SQLDBAWithBeard  blog.robsewell.com  Rob Sewell  beard.media/book</a:t>
            </a:r>
          </a:p>
        </p:txBody>
      </p:sp>
      <p:sp>
        <p:nvSpPr>
          <p:cNvPr id="4" name="Slide Number Placeholder 3">
            <a:extLst>
              <a:ext uri="{FF2B5EF4-FFF2-40B4-BE49-F238E27FC236}">
                <a16:creationId xmlns:a16="http://schemas.microsoft.com/office/drawing/2014/main" id="{1E8AD4A4-D047-4572-88E3-9139C7D05C9A}"/>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53953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F95F-1F6D-4D8C-83D5-956E36931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2B82512-772D-4967-A57A-01047C39A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7EC4D22-2B50-493D-B4A4-5BF686A1E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8F9A7-9E83-4CF1-B172-D3F4926EAEC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A414F5F1-C538-422B-8F9F-7A0D2851EC67}"/>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CECD0324-A89E-4F49-B715-B5B0E021DBE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107766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C845-B33C-49E5-94F1-E30664F03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3D7592-1F26-4E63-8953-420F6413A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91A3C2-9973-428D-9345-1F0E52526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F6665-89CF-44F6-9AB6-884B72AB0AFF}"/>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6029E5F0-3902-4F84-B723-86819AB4ED3A}"/>
              </a:ext>
            </a:extLst>
          </p:cNvPr>
          <p:cNvSpPr>
            <a:spLocks noGrp="1"/>
          </p:cNvSpPr>
          <p:nvPr>
            <p:ph type="ftr" sz="quarter" idx="11"/>
          </p:nvPr>
        </p:nvSpPr>
        <p:spPr/>
        <p:txBody>
          <a:bodyPr/>
          <a:lstStyle/>
          <a:p>
            <a:r>
              <a:rPr lang="en-GB"/>
              <a:t>@SQLDBAWithBeard  blog.robsewell.com  Rob Sewell  beard.media/book</a:t>
            </a:r>
          </a:p>
        </p:txBody>
      </p:sp>
      <p:sp>
        <p:nvSpPr>
          <p:cNvPr id="7" name="Slide Number Placeholder 6">
            <a:extLst>
              <a:ext uri="{FF2B5EF4-FFF2-40B4-BE49-F238E27FC236}">
                <a16:creationId xmlns:a16="http://schemas.microsoft.com/office/drawing/2014/main" id="{C8C430BD-FEDE-48A9-8072-D1F5176A8EB6}"/>
              </a:ext>
            </a:extLst>
          </p:cNvPr>
          <p:cNvSpPr>
            <a:spLocks noGrp="1"/>
          </p:cNvSpPr>
          <p:nvPr>
            <p:ph type="sldNum" sz="quarter" idx="12"/>
          </p:nvPr>
        </p:nvSpPr>
        <p:spPr/>
        <p:txBody>
          <a:bodyPr/>
          <a:lstStyle/>
          <a:p>
            <a:fld id="{62CD48FB-7F56-47E9-8883-3F2796A308E0}" type="slidenum">
              <a:rPr lang="en-GB" smtClean="0"/>
              <a:t>‹#›</a:t>
            </a:fld>
            <a:endParaRPr lang="en-GB"/>
          </a:p>
        </p:txBody>
      </p:sp>
    </p:spTree>
    <p:extLst>
      <p:ext uri="{BB962C8B-B14F-4D97-AF65-F5344CB8AC3E}">
        <p14:creationId xmlns:p14="http://schemas.microsoft.com/office/powerpoint/2010/main" val="282269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0E698E-96FB-40C5-B863-439D43FF3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C9FC4D-6660-4540-80CF-EBAB77638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7EA28-7A24-446B-B180-95BCD1E1B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61356715-EBB0-4C3A-B5F2-5C97F0D2F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@SQLDBAWithBeard  blog.robsewell.com  Rob Sewell  beard.media/book</a:t>
            </a:r>
          </a:p>
        </p:txBody>
      </p:sp>
      <p:sp>
        <p:nvSpPr>
          <p:cNvPr id="6" name="Slide Number Placeholder 5">
            <a:extLst>
              <a:ext uri="{FF2B5EF4-FFF2-40B4-BE49-F238E27FC236}">
                <a16:creationId xmlns:a16="http://schemas.microsoft.com/office/drawing/2014/main" id="{1CEC933D-1F6F-41C9-9C28-FC5E770A0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D48FB-7F56-47E9-8883-3F2796A308E0}" type="slidenum">
              <a:rPr lang="en-GB" smtClean="0"/>
              <a:t>‹#›</a:t>
            </a:fld>
            <a:endParaRPr lang="en-GB"/>
          </a:p>
        </p:txBody>
      </p:sp>
    </p:spTree>
    <p:extLst>
      <p:ext uri="{BB962C8B-B14F-4D97-AF65-F5344CB8AC3E}">
        <p14:creationId xmlns:p14="http://schemas.microsoft.com/office/powerpoint/2010/main" val="375427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81" r:id="rId13"/>
    <p:sldLayoutId id="2147483682" r:id="rId14"/>
    <p:sldLayoutId id="2147483683"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Houston,_we_have_a_proble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17.png"/></Relationships>
</file>

<file path=ppt/slides/_rels/slide3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jp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8.pn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jp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hyperlink" Target="https://devblogs.microsoft.com/dotnet/net-interactive-is-here-net-notebooks-preview-2/"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devblogs.microsoft.com/powershell/public-preview-of-notebook-mode-in-the-powershell-preview-extension-for-visual-studio-cod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s://unsplash.com/s/photos/shoot-for-the-stars?utm_source=unsplash&amp;utm_medium=referral&amp;utm_content=creditCopyText" TargetMode="External"/><Relationship Id="rId2" Type="http://schemas.openxmlformats.org/officeDocument/2006/relationships/hyperlink" Target="https://unsplash.com/@naomitamar?utm_source=unsplash&amp;utm_medium=referral&amp;utm_content=creditCopyText" TargetMode="External"/><Relationship Id="rId1" Type="http://schemas.openxmlformats.org/officeDocument/2006/relationships/slideLayout" Target="../slideLayouts/slideLayout14.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image" Target="../media/image24.png"/><Relationship Id="rId21" Type="http://schemas.openxmlformats.org/officeDocument/2006/relationships/hyperlink" Target="https://twitter.com/MsSQLGirl" TargetMode="External"/><Relationship Id="rId7" Type="http://schemas.openxmlformats.org/officeDocument/2006/relationships/diagramData" Target="../diagrams/data1.xml"/><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notesSlide" Target="../notesSlides/notesSlide16.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27.svg"/><Relationship Id="rId11" Type="http://schemas.microsoft.com/office/2007/relationships/diagramDrawing" Target="../diagrams/drawing1.xml"/><Relationship Id="rId5" Type="http://schemas.openxmlformats.org/officeDocument/2006/relationships/image" Target="../media/image26.png"/><Relationship Id="rId15" Type="http://schemas.openxmlformats.org/officeDocument/2006/relationships/image" Target="../media/image31.svg"/><Relationship Id="rId10" Type="http://schemas.openxmlformats.org/officeDocument/2006/relationships/diagramColors" Target="../diagrams/colors1.xml"/><Relationship Id="rId19"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diagramQuickStyle" Target="../diagrams/quickStyle1.xml"/><Relationship Id="rId14" Type="http://schemas.openxmlformats.org/officeDocument/2006/relationships/image" Target="../media/image30.png"/><Relationship Id="rId22" Type="http://schemas.openxmlformats.org/officeDocument/2006/relationships/hyperlink" Target="https://github.com/MsSQLGirl/jubilant-data-wizard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beard.media/slobsautomation"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pyter/design/wiki/Jupyter-Log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1405625"/>
            <a:ext cx="12188825" cy="453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2979008" y="6135335"/>
            <a:ext cx="6233982" cy="584775"/>
          </a:xfrm>
          <a:prstGeom prst="rect">
            <a:avLst/>
          </a:prstGeom>
          <a:solidFill>
            <a:schemeClr val="bg2">
              <a:alpha val="48000"/>
            </a:schemeClr>
          </a:solidFill>
        </p:spPr>
        <p:txBody>
          <a:bodyPr wrap="square" rtlCol="0">
            <a:spAutoFit/>
          </a:bodyPr>
          <a:lstStyle/>
          <a:p>
            <a:r>
              <a:rPr lang="en-GB" sz="3200" dirty="0"/>
              <a:t>Why Do I Need </a:t>
            </a:r>
            <a:r>
              <a:rPr lang="en-GB" sz="3200" dirty="0" err="1"/>
              <a:t>Jupyter</a:t>
            </a:r>
            <a:r>
              <a:rPr lang="en-GB" sz="3200" dirty="0"/>
              <a:t> Notebooks?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xfrm>
            <a:off x="2830519" y="245986"/>
            <a:ext cx="6645461" cy="818705"/>
          </a:xfrm>
          <a:noFill/>
        </p:spPr>
        <p:txBody>
          <a:bodyPr>
            <a:normAutofit fontScale="90000"/>
          </a:bodyPr>
          <a:lstStyle/>
          <a:p>
            <a:pPr algn="ctr"/>
            <a:r>
              <a:rPr lang="en-US" b="0" dirty="0"/>
              <a:t>I </a:t>
            </a:r>
            <a:r>
              <a:rPr lang="en-US" dirty="0" err="1"/>
              <a:t>A</a:t>
            </a:r>
            <a:r>
              <a:rPr lang="en-US" b="0" dirty="0" err="1"/>
              <a:t>in’t</a:t>
            </a:r>
            <a:r>
              <a:rPr lang="en-US" b="0" dirty="0"/>
              <a:t> No Data Scientist</a:t>
            </a:r>
          </a:p>
        </p:txBody>
      </p:sp>
      <p:sp>
        <p:nvSpPr>
          <p:cNvPr id="2" name="Rectangle 1">
            <a:extLst>
              <a:ext uri="{FF2B5EF4-FFF2-40B4-BE49-F238E27FC236}">
                <a16:creationId xmlns:a16="http://schemas.microsoft.com/office/drawing/2014/main" id="{58C59C24-E186-43FC-B214-35DC1DE55655}"/>
              </a:ext>
            </a:extLst>
          </p:cNvPr>
          <p:cNvSpPr/>
          <p:nvPr/>
        </p:nvSpPr>
        <p:spPr>
          <a:xfrm>
            <a:off x="0" y="6325085"/>
            <a:ext cx="1566711" cy="53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040791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8C380A7-7D05-4BA1-A794-B6B0470E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011937"/>
            <a:ext cx="10367476" cy="3860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7406F-317D-4061-AE6B-534B2D929A29}"/>
              </a:ext>
            </a:extLst>
          </p:cNvPr>
          <p:cNvSpPr txBox="1"/>
          <p:nvPr/>
        </p:nvSpPr>
        <p:spPr>
          <a:xfrm>
            <a:off x="3563755" y="5178260"/>
            <a:ext cx="5064490" cy="584775"/>
          </a:xfrm>
          <a:prstGeom prst="rect">
            <a:avLst/>
          </a:prstGeom>
          <a:solidFill>
            <a:schemeClr val="bg2">
              <a:alpha val="48000"/>
            </a:schemeClr>
          </a:solidFill>
        </p:spPr>
        <p:txBody>
          <a:bodyPr wrap="square" rtlCol="0">
            <a:spAutoFit/>
          </a:bodyPr>
          <a:lstStyle/>
          <a:p>
            <a:r>
              <a:rPr lang="en-GB" sz="3200" dirty="0"/>
              <a:t>Originally for Data Scientists</a:t>
            </a:r>
          </a:p>
        </p:txBody>
      </p:sp>
      <p:sp>
        <p:nvSpPr>
          <p:cNvPr id="7" name="Title 2">
            <a:extLst>
              <a:ext uri="{FF2B5EF4-FFF2-40B4-BE49-F238E27FC236}">
                <a16:creationId xmlns:a16="http://schemas.microsoft.com/office/drawing/2014/main" id="{29A9688B-9622-4AB2-BD28-9376ABB9FFD7}"/>
              </a:ext>
            </a:extLst>
          </p:cNvPr>
          <p:cNvSpPr>
            <a:spLocks noGrp="1"/>
          </p:cNvSpPr>
          <p:nvPr>
            <p:ph type="title"/>
          </p:nvPr>
        </p:nvSpPr>
        <p:spPr>
          <a:noFill/>
        </p:spPr>
        <p:txBody>
          <a:bodyPr>
            <a:normAutofit/>
          </a:bodyPr>
          <a:lstStyle/>
          <a:p>
            <a:pPr algn="ctr"/>
            <a:r>
              <a:rPr lang="en-US" b="0" dirty="0"/>
              <a:t>So – What IS a </a:t>
            </a:r>
            <a:r>
              <a:rPr lang="en-US" b="0" dirty="0" err="1"/>
              <a:t>Jupyter</a:t>
            </a:r>
            <a:r>
              <a:rPr lang="en-US" b="0" dirty="0"/>
              <a:t> Notebook?</a:t>
            </a:r>
          </a:p>
        </p:txBody>
      </p:sp>
      <p:sp>
        <p:nvSpPr>
          <p:cNvPr id="2" name="Rectangle 1">
            <a:extLst>
              <a:ext uri="{FF2B5EF4-FFF2-40B4-BE49-F238E27FC236}">
                <a16:creationId xmlns:a16="http://schemas.microsoft.com/office/drawing/2014/main" id="{C56E37ED-7C0E-4CE5-AE20-75A742FAFFA8}"/>
              </a:ext>
            </a:extLst>
          </p:cNvPr>
          <p:cNvSpPr/>
          <p:nvPr/>
        </p:nvSpPr>
        <p:spPr>
          <a:xfrm>
            <a:off x="5950226" y="2252870"/>
            <a:ext cx="1537252" cy="8878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572AEF99-408E-4E3B-ACCA-7E1861F2C1E8}"/>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24986715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930C-E401-40BB-8994-CEF888B1D552}"/>
              </a:ext>
            </a:extLst>
          </p:cNvPr>
          <p:cNvSpPr>
            <a:spLocks noGrp="1"/>
          </p:cNvSpPr>
          <p:nvPr>
            <p:ph type="title" idx="4294967295"/>
          </p:nvPr>
        </p:nvSpPr>
        <p:spPr>
          <a:xfrm>
            <a:off x="522515" y="192314"/>
            <a:ext cx="11307763" cy="819150"/>
          </a:xfrm>
        </p:spPr>
        <p:txBody>
          <a:bodyPr>
            <a:normAutofit/>
          </a:bodyPr>
          <a:lstStyle/>
          <a:p>
            <a:pPr algn="ctr"/>
            <a:r>
              <a:rPr lang="en-GB" dirty="0"/>
              <a:t>First – Lets go back in time</a:t>
            </a:r>
          </a:p>
        </p:txBody>
      </p:sp>
      <p:pic>
        <p:nvPicPr>
          <p:cNvPr id="8" name="Picture 7" descr="A blurry image of a busy city street at night&#10;&#10;Description automatically generated">
            <a:extLst>
              <a:ext uri="{FF2B5EF4-FFF2-40B4-BE49-F238E27FC236}">
                <a16:creationId xmlns:a16="http://schemas.microsoft.com/office/drawing/2014/main" id="{211E2860-20E9-4D5B-BF53-E3E4C8D4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363" y="1645340"/>
            <a:ext cx="7116062" cy="3785745"/>
          </a:xfrm>
          <a:prstGeom prst="rect">
            <a:avLst/>
          </a:prstGeom>
        </p:spPr>
      </p:pic>
      <p:sp>
        <p:nvSpPr>
          <p:cNvPr id="3" name="Footer Placeholder 2">
            <a:extLst>
              <a:ext uri="{FF2B5EF4-FFF2-40B4-BE49-F238E27FC236}">
                <a16:creationId xmlns:a16="http://schemas.microsoft.com/office/drawing/2014/main" id="{4B80D8A5-C846-4E19-8DEF-D305459DCD52}"/>
              </a:ext>
            </a:extLst>
          </p:cNvPr>
          <p:cNvSpPr>
            <a:spLocks noGrp="1"/>
          </p:cNvSpPr>
          <p:nvPr>
            <p:ph type="ftr" sz="quarter" idx="11"/>
          </p:nvPr>
        </p:nvSpPr>
        <p:spPr/>
        <p:txBody>
          <a:bodyPr/>
          <a:lstStyle/>
          <a:p>
            <a:r>
              <a:rPr lang="en-GB"/>
              <a:t>@SQLDBAWithBeard  blog.robsewell.com  Rob Sewell  beard.media/book</a:t>
            </a:r>
          </a:p>
        </p:txBody>
      </p:sp>
    </p:spTree>
    <p:extLst>
      <p:ext uri="{BB962C8B-B14F-4D97-AF65-F5344CB8AC3E}">
        <p14:creationId xmlns:p14="http://schemas.microsoft.com/office/powerpoint/2010/main" val="181925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0" y="6524482"/>
            <a:ext cx="12191999"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725" y="1675160"/>
            <a:ext cx="5948413" cy="2457450"/>
          </a:xfrm>
          <a:prstGeom prst="rect">
            <a:avLst/>
          </a:prstGeom>
        </p:spPr>
      </p:pic>
    </p:spTree>
    <p:extLst>
      <p:ext uri="{BB962C8B-B14F-4D97-AF65-F5344CB8AC3E}">
        <p14:creationId xmlns:p14="http://schemas.microsoft.com/office/powerpoint/2010/main" val="400322667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2006</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75" y="1748388"/>
            <a:ext cx="8136050" cy="3361222"/>
          </a:xfrm>
          <a:prstGeom prst="rect">
            <a:avLst/>
          </a:prstGeom>
        </p:spPr>
      </p:pic>
    </p:spTree>
    <p:extLst>
      <p:ext uri="{BB962C8B-B14F-4D97-AF65-F5344CB8AC3E}">
        <p14:creationId xmlns:p14="http://schemas.microsoft.com/office/powerpoint/2010/main" val="217101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9137" y="2945502"/>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33502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015" y="1709981"/>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041" y="1346007"/>
            <a:ext cx="6668431" cy="4763165"/>
          </a:xfrm>
          <a:prstGeom prst="rect">
            <a:avLst/>
          </a:prstGeom>
        </p:spPr>
      </p:pic>
    </p:spTree>
    <p:extLst>
      <p:ext uri="{BB962C8B-B14F-4D97-AF65-F5344CB8AC3E}">
        <p14:creationId xmlns:p14="http://schemas.microsoft.com/office/powerpoint/2010/main" val="11655421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2010</a:t>
            </a:r>
          </a:p>
        </p:txBody>
      </p:sp>
      <p:pic>
        <p:nvPicPr>
          <p:cNvPr id="9" name="Picture 8" descr="A screenshot of a cell phone&#10;&#10;Description automatically generated">
            <a:extLst>
              <a:ext uri="{FF2B5EF4-FFF2-40B4-BE49-F238E27FC236}">
                <a16:creationId xmlns:a16="http://schemas.microsoft.com/office/drawing/2014/main" id="{76A2F8F1-AFA6-485B-A22D-7725F53B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36308"/>
            <a:ext cx="5948413" cy="245745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4" y="1386620"/>
            <a:ext cx="6668431" cy="4763165"/>
          </a:xfrm>
          <a:prstGeom prst="rect">
            <a:avLst/>
          </a:prstGeom>
        </p:spPr>
      </p:pic>
    </p:spTree>
    <p:extLst>
      <p:ext uri="{BB962C8B-B14F-4D97-AF65-F5344CB8AC3E}">
        <p14:creationId xmlns:p14="http://schemas.microsoft.com/office/powerpoint/2010/main" val="5254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33" y="626229"/>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8085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A1A350DA-3DAB-43E3-9284-1CF9F655F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30" y="1403359"/>
            <a:ext cx="6668431" cy="476316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E5F9F0-F431-4A18-9948-19632B801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476" y="1262331"/>
            <a:ext cx="8419048" cy="43333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234" y="405189"/>
            <a:ext cx="8780952" cy="6047619"/>
          </a:xfrm>
          <a:prstGeom prst="rect">
            <a:avLst/>
          </a:prstGeom>
        </p:spPr>
      </p:pic>
    </p:spTree>
    <p:extLst>
      <p:ext uri="{BB962C8B-B14F-4D97-AF65-F5344CB8AC3E}">
        <p14:creationId xmlns:p14="http://schemas.microsoft.com/office/powerpoint/2010/main" val="3754272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2012</a:t>
            </a:r>
          </a:p>
        </p:txBody>
      </p:sp>
      <p:pic>
        <p:nvPicPr>
          <p:cNvPr id="4" name="Picture 3" descr="A screenshot of a cell phone&#10;&#10;Description automatically generated">
            <a:extLst>
              <a:ext uri="{FF2B5EF4-FFF2-40B4-BE49-F238E27FC236}">
                <a16:creationId xmlns:a16="http://schemas.microsoft.com/office/drawing/2014/main" id="{F857DE0A-E324-45B9-868B-A0B49E773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2282" y="2761320"/>
            <a:ext cx="7819048" cy="387619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87B4F2-44C4-475E-9168-892C81CC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8" y="1265891"/>
            <a:ext cx="6696557" cy="4612054"/>
          </a:xfrm>
          <a:prstGeom prst="rect">
            <a:avLst/>
          </a:prstGeom>
        </p:spPr>
      </p:pic>
    </p:spTree>
    <p:extLst>
      <p:ext uri="{BB962C8B-B14F-4D97-AF65-F5344CB8AC3E}">
        <p14:creationId xmlns:p14="http://schemas.microsoft.com/office/powerpoint/2010/main" val="1809004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09284" y="1394994"/>
            <a:ext cx="12192000" cy="4727510"/>
          </a:xfrm>
          <a:prstGeom prst="rect">
            <a:avLst/>
          </a:prstGeom>
        </p:spPr>
      </p:pic>
    </p:spTree>
    <p:extLst>
      <p:ext uri="{BB962C8B-B14F-4D97-AF65-F5344CB8AC3E}">
        <p14:creationId xmlns:p14="http://schemas.microsoft.com/office/powerpoint/2010/main" val="3167422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7688052" y="1620233"/>
            <a:ext cx="7178316" cy="4277032"/>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591027" y="1682173"/>
            <a:ext cx="9009945" cy="3493652"/>
          </a:xfrm>
          <a:prstGeom prst="rect">
            <a:avLst/>
          </a:prstGeom>
        </p:spPr>
      </p:pic>
    </p:spTree>
    <p:extLst>
      <p:ext uri="{BB962C8B-B14F-4D97-AF65-F5344CB8AC3E}">
        <p14:creationId xmlns:p14="http://schemas.microsoft.com/office/powerpoint/2010/main" val="3872639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2017</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1876770" y="1153357"/>
            <a:ext cx="7638604" cy="4551284"/>
          </a:xfrm>
          <a:prstGeom prst="rect">
            <a:avLst/>
          </a:prstGeom>
        </p:spPr>
      </p:pic>
      <p:pic>
        <p:nvPicPr>
          <p:cNvPr id="9" name="Picture 8">
            <a:extLst>
              <a:ext uri="{FF2B5EF4-FFF2-40B4-BE49-F238E27FC236}">
                <a16:creationId xmlns:a16="http://schemas.microsoft.com/office/drawing/2014/main" id="{5CBACED7-8F30-4629-BBB7-917825404940}"/>
              </a:ext>
            </a:extLst>
          </p:cNvPr>
          <p:cNvPicPr>
            <a:picLocks noChangeAspect="1"/>
          </p:cNvPicPr>
          <p:nvPr/>
        </p:nvPicPr>
        <p:blipFill>
          <a:blip r:embed="rId3"/>
          <a:stretch>
            <a:fillRect/>
          </a:stretch>
        </p:blipFill>
        <p:spPr>
          <a:xfrm>
            <a:off x="13141739" y="1620233"/>
            <a:ext cx="9009945" cy="3493652"/>
          </a:xfrm>
          <a:prstGeom prst="rect">
            <a:avLst/>
          </a:prstGeom>
        </p:spPr>
      </p:pic>
    </p:spTree>
    <p:extLst>
      <p:ext uri="{BB962C8B-B14F-4D97-AF65-F5344CB8AC3E}">
        <p14:creationId xmlns:p14="http://schemas.microsoft.com/office/powerpoint/2010/main" val="39331889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2600253" y="1414459"/>
            <a:ext cx="12192000" cy="4657179"/>
          </a:xfrm>
          <a:prstGeom prst="rect">
            <a:avLst/>
          </a:prstGeom>
        </p:spPr>
      </p:pic>
    </p:spTree>
    <p:extLst>
      <p:ext uri="{BB962C8B-B14F-4D97-AF65-F5344CB8AC3E}">
        <p14:creationId xmlns:p14="http://schemas.microsoft.com/office/powerpoint/2010/main" val="24957469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283423" y="2725389"/>
            <a:ext cx="2825299" cy="1407221"/>
          </a:xfrm>
        </p:spPr>
        <p:txBody>
          <a:bodyPr>
            <a:normAutofit lnSpcReduction="10000"/>
          </a:bodyPr>
          <a:lstStyle/>
          <a:p>
            <a:pPr marL="0" indent="0">
              <a:buNone/>
            </a:pPr>
            <a:r>
              <a:rPr lang="en-GB" sz="9600" dirty="0"/>
              <a:t>2018</a:t>
            </a:r>
          </a:p>
        </p:txBody>
      </p:sp>
      <p:pic>
        <p:nvPicPr>
          <p:cNvPr id="3" name="Picture 2">
            <a:extLst>
              <a:ext uri="{FF2B5EF4-FFF2-40B4-BE49-F238E27FC236}">
                <a16:creationId xmlns:a16="http://schemas.microsoft.com/office/drawing/2014/main" id="{1117835C-D60A-475E-BC72-DBAA52057277}"/>
              </a:ext>
            </a:extLst>
          </p:cNvPr>
          <p:cNvPicPr>
            <a:picLocks noChangeAspect="1"/>
          </p:cNvPicPr>
          <p:nvPr/>
        </p:nvPicPr>
        <p:blipFill>
          <a:blip r:embed="rId2"/>
          <a:stretch>
            <a:fillRect/>
          </a:stretch>
        </p:blipFill>
        <p:spPr>
          <a:xfrm>
            <a:off x="-8137769" y="1213833"/>
            <a:ext cx="7638604" cy="4551284"/>
          </a:xfrm>
          <a:prstGeom prst="rect">
            <a:avLst/>
          </a:prstGeom>
        </p:spPr>
      </p:pic>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3"/>
          <a:stretch>
            <a:fillRect/>
          </a:stretch>
        </p:blipFill>
        <p:spPr>
          <a:xfrm>
            <a:off x="1352912" y="1617203"/>
            <a:ext cx="9486176" cy="3623591"/>
          </a:xfrm>
          <a:prstGeom prst="rect">
            <a:avLst/>
          </a:prstGeom>
        </p:spPr>
      </p:pic>
    </p:spTree>
    <p:extLst>
      <p:ext uri="{BB962C8B-B14F-4D97-AF65-F5344CB8AC3E}">
        <p14:creationId xmlns:p14="http://schemas.microsoft.com/office/powerpoint/2010/main" val="116417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8" name="Picture 7">
            <a:extLst>
              <a:ext uri="{FF2B5EF4-FFF2-40B4-BE49-F238E27FC236}">
                <a16:creationId xmlns:a16="http://schemas.microsoft.com/office/drawing/2014/main" id="{E4C07B3E-AD4E-4ACA-80FA-7DDDEB967BD0}"/>
              </a:ext>
            </a:extLst>
          </p:cNvPr>
          <p:cNvPicPr>
            <a:picLocks noChangeAspect="1"/>
          </p:cNvPicPr>
          <p:nvPr/>
        </p:nvPicPr>
        <p:blipFill>
          <a:blip r:embed="rId2"/>
          <a:stretch>
            <a:fillRect/>
          </a:stretch>
        </p:blipFill>
        <p:spPr>
          <a:xfrm>
            <a:off x="12670268" y="1677679"/>
            <a:ext cx="9486176" cy="3623591"/>
          </a:xfrm>
          <a:prstGeom prst="rect">
            <a:avLst/>
          </a:prstGeom>
        </p:spPr>
      </p:pic>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3"/>
          <a:stretch>
            <a:fillRect/>
          </a:stretch>
        </p:blipFill>
        <p:spPr>
          <a:xfrm>
            <a:off x="-12853496" y="1566802"/>
            <a:ext cx="12192000" cy="3578087"/>
          </a:xfrm>
          <a:prstGeom prst="rect">
            <a:avLst/>
          </a:prstGeom>
        </p:spPr>
      </p:pic>
    </p:spTree>
    <p:extLst>
      <p:ext uri="{BB962C8B-B14F-4D97-AF65-F5344CB8AC3E}">
        <p14:creationId xmlns:p14="http://schemas.microsoft.com/office/powerpoint/2010/main" val="102839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3977137" y="2725389"/>
            <a:ext cx="4237725" cy="1407221"/>
          </a:xfrm>
        </p:spPr>
        <p:txBody>
          <a:bodyPr>
            <a:normAutofit fontScale="92500"/>
          </a:bodyPr>
          <a:lstStyle/>
          <a:p>
            <a:pPr marL="0" indent="0">
              <a:buNone/>
            </a:pPr>
            <a:r>
              <a:rPr lang="en-GB" sz="9600" dirty="0"/>
              <a:t>2016-17</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951390" y="1919168"/>
            <a:ext cx="10289217" cy="3019662"/>
          </a:xfrm>
          <a:prstGeom prst="rect">
            <a:avLst/>
          </a:prstGeom>
        </p:spPr>
      </p:pic>
      <p:pic>
        <p:nvPicPr>
          <p:cNvPr id="3" name="Picture 2">
            <a:extLst>
              <a:ext uri="{FF2B5EF4-FFF2-40B4-BE49-F238E27FC236}">
                <a16:creationId xmlns:a16="http://schemas.microsoft.com/office/drawing/2014/main" id="{F38E22BC-8B3E-4E27-B212-1B4AB3037F39}"/>
              </a:ext>
            </a:extLst>
          </p:cNvPr>
          <p:cNvPicPr>
            <a:picLocks noChangeAspect="1"/>
          </p:cNvPicPr>
          <p:nvPr/>
        </p:nvPicPr>
        <p:blipFill>
          <a:blip r:embed="rId3"/>
          <a:stretch>
            <a:fillRect/>
          </a:stretch>
        </p:blipFill>
        <p:spPr>
          <a:xfrm>
            <a:off x="13681146" y="1458900"/>
            <a:ext cx="12192000" cy="4801336"/>
          </a:xfrm>
          <a:prstGeom prst="rect">
            <a:avLst/>
          </a:prstGeom>
        </p:spPr>
      </p:pic>
    </p:spTree>
    <p:extLst>
      <p:ext uri="{BB962C8B-B14F-4D97-AF65-F5344CB8AC3E}">
        <p14:creationId xmlns:p14="http://schemas.microsoft.com/office/powerpoint/2010/main" val="3303990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4" name="Picture 3">
            <a:extLst>
              <a:ext uri="{FF2B5EF4-FFF2-40B4-BE49-F238E27FC236}">
                <a16:creationId xmlns:a16="http://schemas.microsoft.com/office/drawing/2014/main" id="{C4FF2093-7030-4820-AF6B-74BC02D78629}"/>
              </a:ext>
            </a:extLst>
          </p:cNvPr>
          <p:cNvPicPr>
            <a:picLocks noChangeAspect="1"/>
          </p:cNvPicPr>
          <p:nvPr/>
        </p:nvPicPr>
        <p:blipFill>
          <a:blip r:embed="rId2"/>
          <a:stretch>
            <a:fillRect/>
          </a:stretch>
        </p:blipFill>
        <p:spPr>
          <a:xfrm>
            <a:off x="-11488753" y="1566802"/>
            <a:ext cx="10289217" cy="3019662"/>
          </a:xfrm>
          <a:prstGeom prst="rect">
            <a:avLst/>
          </a:prstGeom>
        </p:spPr>
      </p:pic>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3"/>
          <a:stretch>
            <a:fillRect/>
          </a:stretch>
        </p:blipFill>
        <p:spPr>
          <a:xfrm>
            <a:off x="13391535" y="1090769"/>
            <a:ext cx="9148651" cy="3019662"/>
          </a:xfrm>
          <a:prstGeom prst="rect">
            <a:avLst/>
          </a:prstGeom>
        </p:spPr>
      </p:pic>
    </p:spTree>
    <p:extLst>
      <p:ext uri="{BB962C8B-B14F-4D97-AF65-F5344CB8AC3E}">
        <p14:creationId xmlns:p14="http://schemas.microsoft.com/office/powerpoint/2010/main" val="3656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1521673" y="1919168"/>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3168244" y="241239"/>
            <a:ext cx="12192000" cy="6094268"/>
          </a:xfrm>
          <a:prstGeom prst="rect">
            <a:avLst/>
          </a:prstGeom>
        </p:spPr>
      </p:pic>
    </p:spTree>
    <p:extLst>
      <p:ext uri="{BB962C8B-B14F-4D97-AF65-F5344CB8AC3E}">
        <p14:creationId xmlns:p14="http://schemas.microsoft.com/office/powerpoint/2010/main" val="869354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4E7-C15E-4BC3-96EF-CDF86AF7168E}"/>
              </a:ext>
            </a:extLst>
          </p:cNvPr>
          <p:cNvSpPr>
            <a:spLocks noGrp="1"/>
          </p:cNvSpPr>
          <p:nvPr>
            <p:ph type="title"/>
          </p:nvPr>
        </p:nvSpPr>
        <p:spPr>
          <a:xfrm>
            <a:off x="6955831" y="241239"/>
            <a:ext cx="4789785" cy="1325563"/>
          </a:xfrm>
        </p:spPr>
        <p:txBody>
          <a:bodyPr/>
          <a:lstStyle/>
          <a:p>
            <a:r>
              <a:rPr lang="en-GB" dirty="0"/>
              <a:t>Running PowerShell </a:t>
            </a:r>
          </a:p>
        </p:txBody>
      </p:sp>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7" name="Content Placeholder 6">
            <a:extLst>
              <a:ext uri="{FF2B5EF4-FFF2-40B4-BE49-F238E27FC236}">
                <a16:creationId xmlns:a16="http://schemas.microsoft.com/office/drawing/2014/main" id="{5D724EE0-FF65-4FCF-808E-D5ACBF97D340}"/>
              </a:ext>
            </a:extLst>
          </p:cNvPr>
          <p:cNvSpPr>
            <a:spLocks noGrp="1"/>
          </p:cNvSpPr>
          <p:nvPr>
            <p:ph idx="1"/>
          </p:nvPr>
        </p:nvSpPr>
        <p:spPr>
          <a:xfrm>
            <a:off x="4692439" y="2818360"/>
            <a:ext cx="2807121" cy="1221279"/>
          </a:xfrm>
        </p:spPr>
        <p:txBody>
          <a:bodyPr>
            <a:normAutofit fontScale="92500" lnSpcReduction="10000"/>
          </a:bodyPr>
          <a:lstStyle/>
          <a:p>
            <a:pPr marL="0" indent="0">
              <a:buNone/>
            </a:pPr>
            <a:r>
              <a:rPr lang="en-GB" sz="9600" dirty="0"/>
              <a:t>2019</a:t>
            </a:r>
          </a:p>
        </p:txBody>
      </p:sp>
      <p:pic>
        <p:nvPicPr>
          <p:cNvPr id="6" name="Picture 5">
            <a:extLst>
              <a:ext uri="{FF2B5EF4-FFF2-40B4-BE49-F238E27FC236}">
                <a16:creationId xmlns:a16="http://schemas.microsoft.com/office/drawing/2014/main" id="{766B25CE-ED8B-4B54-BCE6-9E03E3565060}"/>
              </a:ext>
            </a:extLst>
          </p:cNvPr>
          <p:cNvPicPr>
            <a:picLocks noChangeAspect="1"/>
          </p:cNvPicPr>
          <p:nvPr/>
        </p:nvPicPr>
        <p:blipFill>
          <a:blip r:embed="rId2"/>
          <a:stretch>
            <a:fillRect/>
          </a:stretch>
        </p:blipFill>
        <p:spPr>
          <a:xfrm>
            <a:off x="-9972380" y="2431585"/>
            <a:ext cx="9148651" cy="3019662"/>
          </a:xfrm>
          <a:prstGeom prst="rect">
            <a:avLst/>
          </a:prstGeom>
        </p:spPr>
      </p:pic>
      <p:pic>
        <p:nvPicPr>
          <p:cNvPr id="8" name="Picture 7">
            <a:extLst>
              <a:ext uri="{FF2B5EF4-FFF2-40B4-BE49-F238E27FC236}">
                <a16:creationId xmlns:a16="http://schemas.microsoft.com/office/drawing/2014/main" id="{F63072FE-5073-42F8-8796-55EB891F7113}"/>
              </a:ext>
            </a:extLst>
          </p:cNvPr>
          <p:cNvPicPr>
            <a:picLocks noChangeAspect="1"/>
          </p:cNvPicPr>
          <p:nvPr/>
        </p:nvPicPr>
        <p:blipFill>
          <a:blip r:embed="rId3"/>
          <a:stretch>
            <a:fillRect/>
          </a:stretch>
        </p:blipFill>
        <p:spPr>
          <a:xfrm>
            <a:off x="1200717" y="1356717"/>
            <a:ext cx="9790566" cy="4893892"/>
          </a:xfrm>
          <a:prstGeom prst="rect">
            <a:avLst/>
          </a:prstGeom>
        </p:spPr>
      </p:pic>
    </p:spTree>
    <p:extLst>
      <p:ext uri="{BB962C8B-B14F-4D97-AF65-F5344CB8AC3E}">
        <p14:creationId xmlns:p14="http://schemas.microsoft.com/office/powerpoint/2010/main" val="389595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345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718421"/>
            <a:ext cx="10541000" cy="1421158"/>
          </a:xfrm>
        </p:spPr>
        <p:txBody>
          <a:bodyPr>
            <a:noAutofit/>
          </a:bodyPr>
          <a:lstStyle/>
          <a:p>
            <a:pPr marL="0" indent="0">
              <a:buNone/>
            </a:pPr>
            <a:r>
              <a:rPr lang="en-GB" sz="9600" dirty="0"/>
              <a:t>A Decade and a Half</a:t>
            </a:r>
          </a:p>
        </p:txBody>
      </p:sp>
      <p:pic>
        <p:nvPicPr>
          <p:cNvPr id="11" name="Picture 10">
            <a:extLst>
              <a:ext uri="{FF2B5EF4-FFF2-40B4-BE49-F238E27FC236}">
                <a16:creationId xmlns:a16="http://schemas.microsoft.com/office/drawing/2014/main" id="{C5BF7DF0-7BAD-491C-B9BD-F056997B09F8}"/>
              </a:ext>
            </a:extLst>
          </p:cNvPr>
          <p:cNvPicPr>
            <a:picLocks noChangeAspect="1"/>
          </p:cNvPicPr>
          <p:nvPr/>
        </p:nvPicPr>
        <p:blipFill>
          <a:blip r:embed="rId2"/>
          <a:stretch>
            <a:fillRect/>
          </a:stretch>
        </p:blipFill>
        <p:spPr>
          <a:xfrm>
            <a:off x="13498591" y="982054"/>
            <a:ext cx="9790566" cy="4893892"/>
          </a:xfrm>
          <a:prstGeom prst="rect">
            <a:avLst/>
          </a:prstGeom>
        </p:spPr>
      </p:pic>
    </p:spTree>
    <p:extLst>
      <p:ext uri="{BB962C8B-B14F-4D97-AF65-F5344CB8AC3E}">
        <p14:creationId xmlns:p14="http://schemas.microsoft.com/office/powerpoint/2010/main" val="13578027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Uh, Houston, we've had a problem</a:t>
            </a:r>
          </a:p>
        </p:txBody>
      </p:sp>
      <p:sp>
        <p:nvSpPr>
          <p:cNvPr id="2" name="Rectangle 1">
            <a:extLst>
              <a:ext uri="{FF2B5EF4-FFF2-40B4-BE49-F238E27FC236}">
                <a16:creationId xmlns:a16="http://schemas.microsoft.com/office/drawing/2014/main" id="{7B2DC334-1BAB-4162-9A92-61B892082CD6}"/>
              </a:ext>
            </a:extLst>
          </p:cNvPr>
          <p:cNvSpPr/>
          <p:nvPr/>
        </p:nvSpPr>
        <p:spPr>
          <a:xfrm>
            <a:off x="3116434" y="6084717"/>
            <a:ext cx="5959132" cy="369332"/>
          </a:xfrm>
          <a:prstGeom prst="rect">
            <a:avLst/>
          </a:prstGeom>
        </p:spPr>
        <p:txBody>
          <a:bodyPr wrap="none">
            <a:spAutoFit/>
          </a:bodyPr>
          <a:lstStyle/>
          <a:p>
            <a:r>
              <a:rPr lang="en-GB" dirty="0">
                <a:hlinkClick r:id="rId2"/>
              </a:rPr>
              <a:t>https://en.wikipedia.org/wiki/Houston,_we_have_a_problem</a:t>
            </a:r>
            <a:endParaRPr lang="en-GB" dirty="0"/>
          </a:p>
        </p:txBody>
      </p:sp>
    </p:spTree>
    <p:extLst>
      <p:ext uri="{BB962C8B-B14F-4D97-AF65-F5344CB8AC3E}">
        <p14:creationId xmlns:p14="http://schemas.microsoft.com/office/powerpoint/2010/main" val="2831940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901" y="-2518433"/>
            <a:ext cx="6043677" cy="24968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501" y="-3695421"/>
            <a:ext cx="5052686" cy="250480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354" y="4029148"/>
            <a:ext cx="4604774" cy="328912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514" y="7751998"/>
            <a:ext cx="5666768" cy="2916718"/>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6"/>
          <a:stretch>
            <a:fillRect/>
          </a:stretch>
        </p:blipFill>
        <p:spPr>
          <a:xfrm>
            <a:off x="14360893" y="-2834466"/>
            <a:ext cx="6439132" cy="2496806"/>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5206889" y="7677840"/>
            <a:ext cx="7638604" cy="4551284"/>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7136701" y="1022128"/>
            <a:ext cx="5891468" cy="2250461"/>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9"/>
          <a:stretch>
            <a:fillRect/>
          </a:stretch>
        </p:blipFill>
        <p:spPr>
          <a:xfrm>
            <a:off x="12192000" y="7995295"/>
            <a:ext cx="5858533" cy="292843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0"/>
          <a:stretch>
            <a:fillRect/>
          </a:stretch>
        </p:blipFill>
        <p:spPr>
          <a:xfrm>
            <a:off x="14571057" y="1337268"/>
            <a:ext cx="5052685" cy="3088696"/>
          </a:xfrm>
          <a:prstGeom prst="rect">
            <a:avLst/>
          </a:prstGeom>
        </p:spPr>
      </p:pic>
    </p:spTree>
    <p:extLst>
      <p:ext uri="{BB962C8B-B14F-4D97-AF65-F5344CB8AC3E}">
        <p14:creationId xmlns:p14="http://schemas.microsoft.com/office/powerpoint/2010/main" val="102087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428"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8"/>
          <a:stretch>
            <a:fillRect/>
          </a:stretch>
        </p:blipFill>
        <p:spPr>
          <a:xfrm>
            <a:off x="44705" y="4274021"/>
            <a:ext cx="6755525" cy="2580519"/>
          </a:xfrm>
          <a:prstGeom prst="rect">
            <a:avLst/>
          </a:prstGeom>
        </p:spPr>
      </p:pic>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9"/>
          <a:stretch>
            <a:fillRect/>
          </a:stretch>
        </p:blipFill>
        <p:spPr>
          <a:xfrm>
            <a:off x="2567395" y="4252762"/>
            <a:ext cx="7005988" cy="2716607"/>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10"/>
          <a:stretch>
            <a:fillRect/>
          </a:stretch>
        </p:blipFill>
        <p:spPr>
          <a:xfrm>
            <a:off x="6897776" y="4328045"/>
            <a:ext cx="5284150" cy="2641324"/>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11"/>
          <a:stretch>
            <a:fillRect/>
          </a:stretch>
        </p:blipFill>
        <p:spPr>
          <a:xfrm>
            <a:off x="3843079" y="1577193"/>
            <a:ext cx="5052685" cy="3088696"/>
          </a:xfrm>
          <a:prstGeom prst="rect">
            <a:avLst/>
          </a:prstGeom>
        </p:spPr>
      </p:pic>
      <p:sp>
        <p:nvSpPr>
          <p:cNvPr id="2" name="Rectangle 1">
            <a:extLst>
              <a:ext uri="{FF2B5EF4-FFF2-40B4-BE49-F238E27FC236}">
                <a16:creationId xmlns:a16="http://schemas.microsoft.com/office/drawing/2014/main" id="{F9B94538-2E99-4309-AB2D-F59661A03FE4}"/>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24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DCA497-ED1F-4807-B523-DB3FAA816AC5}"/>
              </a:ext>
            </a:extLst>
          </p:cNvPr>
          <p:cNvSpPr>
            <a:spLocks noGrp="1"/>
          </p:cNvSpPr>
          <p:nvPr>
            <p:ph idx="1"/>
          </p:nvPr>
        </p:nvSpPr>
        <p:spPr>
          <a:xfrm>
            <a:off x="825500" y="2007842"/>
            <a:ext cx="10541000" cy="1421158"/>
          </a:xfrm>
        </p:spPr>
        <p:txBody>
          <a:bodyPr>
            <a:noAutofit/>
          </a:bodyPr>
          <a:lstStyle/>
          <a:p>
            <a:pPr marL="0" indent="0" algn="ctr">
              <a:buNone/>
            </a:pPr>
            <a:r>
              <a:rPr lang="en-GB" sz="9600" dirty="0"/>
              <a:t>Without some effort………..</a:t>
            </a:r>
          </a:p>
        </p:txBody>
      </p:sp>
      <p:pic>
        <p:nvPicPr>
          <p:cNvPr id="6" name="Picture 5" descr="A screenshot of a cell phone&#10;&#10;Description automatically generated">
            <a:extLst>
              <a:ext uri="{FF2B5EF4-FFF2-40B4-BE49-F238E27FC236}">
                <a16:creationId xmlns:a16="http://schemas.microsoft.com/office/drawing/2014/main" id="{9822C2F1-CCCB-4D54-BDA0-D2AB7F7AC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77878" cy="1932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B02B7A-D309-4D48-A965-3542EC83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879" y="0"/>
            <a:ext cx="3970066" cy="196810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DCCF7FB-133E-4E52-A8CC-DA6B3C75B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89" y="1828800"/>
            <a:ext cx="3485310" cy="248950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D5B5FC0-D5BF-43D4-95B5-3AF80C863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18" y="0"/>
            <a:ext cx="3553098" cy="1828800"/>
          </a:xfrm>
          <a:prstGeom prst="rect">
            <a:avLst/>
          </a:prstGeom>
        </p:spPr>
      </p:pic>
      <p:pic>
        <p:nvPicPr>
          <p:cNvPr id="12" name="Picture 11">
            <a:extLst>
              <a:ext uri="{FF2B5EF4-FFF2-40B4-BE49-F238E27FC236}">
                <a16:creationId xmlns:a16="http://schemas.microsoft.com/office/drawing/2014/main" id="{AD789422-B994-4D9C-8237-9F20A47183AD}"/>
              </a:ext>
            </a:extLst>
          </p:cNvPr>
          <p:cNvPicPr>
            <a:picLocks noChangeAspect="1"/>
          </p:cNvPicPr>
          <p:nvPr/>
        </p:nvPicPr>
        <p:blipFill>
          <a:blip r:embed="rId7"/>
          <a:stretch>
            <a:fillRect/>
          </a:stretch>
        </p:blipFill>
        <p:spPr>
          <a:xfrm>
            <a:off x="0" y="1845445"/>
            <a:ext cx="4330990" cy="2580519"/>
          </a:xfrm>
          <a:prstGeom prst="rect">
            <a:avLst/>
          </a:prstGeom>
        </p:spPr>
      </p:pic>
      <p:pic>
        <p:nvPicPr>
          <p:cNvPr id="14" name="Picture 13">
            <a:extLst>
              <a:ext uri="{FF2B5EF4-FFF2-40B4-BE49-F238E27FC236}">
                <a16:creationId xmlns:a16="http://schemas.microsoft.com/office/drawing/2014/main" id="{CC953F17-46F4-479E-87B0-7C947A13B5AC}"/>
              </a:ext>
            </a:extLst>
          </p:cNvPr>
          <p:cNvPicPr>
            <a:picLocks noChangeAspect="1"/>
          </p:cNvPicPr>
          <p:nvPr/>
        </p:nvPicPr>
        <p:blipFill>
          <a:blip r:embed="rId8"/>
          <a:stretch>
            <a:fillRect/>
          </a:stretch>
        </p:blipFill>
        <p:spPr>
          <a:xfrm>
            <a:off x="6935736" y="4328045"/>
            <a:ext cx="5246189" cy="2622349"/>
          </a:xfrm>
          <a:prstGeom prst="rect">
            <a:avLst/>
          </a:prstGeom>
        </p:spPr>
      </p:pic>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9"/>
          <a:stretch>
            <a:fillRect/>
          </a:stretch>
        </p:blipFill>
        <p:spPr>
          <a:xfrm>
            <a:off x="3843079" y="1577193"/>
            <a:ext cx="5052685" cy="3088696"/>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843079" y="19099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00476B25-9A2E-4CE5-97A8-E8A8BDF4D36E}"/>
              </a:ext>
            </a:extLst>
          </p:cNvPr>
          <p:cNvCxnSpPr>
            <a:cxnSpLocks/>
          </p:cNvCxnSpPr>
          <p:nvPr/>
        </p:nvCxnSpPr>
        <p:spPr>
          <a:xfrm flipV="1">
            <a:off x="7825404" y="16856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1D996316-3FAF-4268-B9C5-8E293E70064D}"/>
              </a:ext>
            </a:extLst>
          </p:cNvPr>
          <p:cNvCxnSpPr>
            <a:cxnSpLocks/>
          </p:cNvCxnSpPr>
          <p:nvPr/>
        </p:nvCxnSpPr>
        <p:spPr>
          <a:xfrm flipV="1">
            <a:off x="11392055" y="134053"/>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76140B8-8E46-483D-8919-4F354C328B88}"/>
              </a:ext>
            </a:extLst>
          </p:cNvPr>
          <p:cNvCxnSpPr>
            <a:cxnSpLocks/>
          </p:cNvCxnSpPr>
          <p:nvPr/>
        </p:nvCxnSpPr>
        <p:spPr>
          <a:xfrm flipV="1">
            <a:off x="11482222" y="1958619"/>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C5209B5F-229D-4D79-9243-E5B122C2586A}"/>
              </a:ext>
            </a:extLst>
          </p:cNvPr>
          <p:cNvPicPr>
            <a:picLocks noChangeAspect="1"/>
          </p:cNvPicPr>
          <p:nvPr/>
        </p:nvPicPr>
        <p:blipFill>
          <a:blip r:embed="rId10"/>
          <a:stretch>
            <a:fillRect/>
          </a:stretch>
        </p:blipFill>
        <p:spPr>
          <a:xfrm>
            <a:off x="2614821" y="4274020"/>
            <a:ext cx="6839705" cy="2652130"/>
          </a:xfrm>
          <a:prstGeom prst="rect">
            <a:avLst/>
          </a:prstGeom>
        </p:spPr>
      </p:pic>
      <p:cxnSp>
        <p:nvCxnSpPr>
          <p:cNvPr id="21" name="Straight Arrow Connector 20">
            <a:extLst>
              <a:ext uri="{FF2B5EF4-FFF2-40B4-BE49-F238E27FC236}">
                <a16:creationId xmlns:a16="http://schemas.microsoft.com/office/drawing/2014/main" id="{BD3FF1B1-6C47-4911-B072-017E75BC8510}"/>
              </a:ext>
            </a:extLst>
          </p:cNvPr>
          <p:cNvCxnSpPr>
            <a:cxnSpLocks/>
          </p:cNvCxnSpPr>
          <p:nvPr/>
        </p:nvCxnSpPr>
        <p:spPr>
          <a:xfrm flipV="1">
            <a:off x="8549629" y="4468135"/>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8B963009-8350-4DE0-9036-6930411DF544}"/>
              </a:ext>
            </a:extLst>
          </p:cNvPr>
          <p:cNvCxnSpPr>
            <a:cxnSpLocks/>
          </p:cNvCxnSpPr>
          <p:nvPr/>
        </p:nvCxnSpPr>
        <p:spPr>
          <a:xfrm flipV="1">
            <a:off x="11415347"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pic>
        <p:nvPicPr>
          <p:cNvPr id="13" name="Picture 12">
            <a:extLst>
              <a:ext uri="{FF2B5EF4-FFF2-40B4-BE49-F238E27FC236}">
                <a16:creationId xmlns:a16="http://schemas.microsoft.com/office/drawing/2014/main" id="{932A2CD1-144C-42B4-AA1B-9A98FDEAFB2A}"/>
              </a:ext>
            </a:extLst>
          </p:cNvPr>
          <p:cNvPicPr>
            <a:picLocks noChangeAspect="1"/>
          </p:cNvPicPr>
          <p:nvPr/>
        </p:nvPicPr>
        <p:blipFill>
          <a:blip r:embed="rId11"/>
          <a:stretch>
            <a:fillRect/>
          </a:stretch>
        </p:blipFill>
        <p:spPr>
          <a:xfrm>
            <a:off x="10075" y="4274020"/>
            <a:ext cx="6764581" cy="2583979"/>
          </a:xfrm>
          <a:prstGeom prst="rect">
            <a:avLst/>
          </a:prstGeom>
        </p:spPr>
      </p:pic>
      <p:cxnSp>
        <p:nvCxnSpPr>
          <p:cNvPr id="23" name="Straight Arrow Connector 22">
            <a:extLst>
              <a:ext uri="{FF2B5EF4-FFF2-40B4-BE49-F238E27FC236}">
                <a16:creationId xmlns:a16="http://schemas.microsoft.com/office/drawing/2014/main" id="{6189AE4F-6F4B-4B18-9702-CE6F744B89D2}"/>
              </a:ext>
            </a:extLst>
          </p:cNvPr>
          <p:cNvCxnSpPr>
            <a:cxnSpLocks/>
          </p:cNvCxnSpPr>
          <p:nvPr/>
        </p:nvCxnSpPr>
        <p:spPr>
          <a:xfrm flipV="1">
            <a:off x="5913570" y="4446347"/>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37C7B678-CF7E-4DB2-9ACF-C99D47C80AF9}"/>
              </a:ext>
            </a:extLst>
          </p:cNvPr>
          <p:cNvCxnSpPr>
            <a:cxnSpLocks/>
          </p:cNvCxnSpPr>
          <p:nvPr/>
        </p:nvCxnSpPr>
        <p:spPr>
          <a:xfrm flipV="1">
            <a:off x="3092784" y="2187928"/>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 name="Straight Arrow Connector 1">
            <a:extLst>
              <a:ext uri="{FF2B5EF4-FFF2-40B4-BE49-F238E27FC236}">
                <a16:creationId xmlns:a16="http://schemas.microsoft.com/office/drawing/2014/main" id="{95E67448-EF46-46B8-9A8A-0F0AC1349B68}"/>
              </a:ext>
            </a:extLst>
          </p:cNvPr>
          <p:cNvCxnSpPr>
            <a:cxnSpLocks/>
          </p:cNvCxnSpPr>
          <p:nvPr/>
        </p:nvCxnSpPr>
        <p:spPr>
          <a:xfrm flipV="1">
            <a:off x="8064560" y="1713016"/>
            <a:ext cx="625516" cy="589651"/>
          </a:xfrm>
          <a:prstGeom prst="straightConnector1">
            <a:avLst/>
          </a:prstGeom>
          <a:ln w="73025">
            <a:solidFill>
              <a:srgbClr val="FFFF00"/>
            </a:solidFill>
            <a:tailEnd type="triangle"/>
          </a:ln>
        </p:spPr>
        <p:style>
          <a:lnRef idx="3">
            <a:schemeClr val="accent4"/>
          </a:lnRef>
          <a:fillRef idx="0">
            <a:schemeClr val="accent4"/>
          </a:fillRef>
          <a:effectRef idx="2">
            <a:schemeClr val="accent4"/>
          </a:effectRef>
          <a:fontRef idx="minor">
            <a:schemeClr val="tx1"/>
          </a:fontRef>
        </p:style>
      </p:cxnSp>
      <p:sp>
        <p:nvSpPr>
          <p:cNvPr id="4" name="Rectangle 3">
            <a:extLst>
              <a:ext uri="{FF2B5EF4-FFF2-40B4-BE49-F238E27FC236}">
                <a16:creationId xmlns:a16="http://schemas.microsoft.com/office/drawing/2014/main" id="{DCE92D49-2100-40A6-A435-1FD880098E22}"/>
              </a:ext>
            </a:extLst>
          </p:cNvPr>
          <p:cNvSpPr/>
          <p:nvPr/>
        </p:nvSpPr>
        <p:spPr>
          <a:xfrm>
            <a:off x="3843079" y="4741172"/>
            <a:ext cx="4552543" cy="23426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603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a:blip r:embed="rId2"/>
          <a:stretch>
            <a:fillRect/>
          </a:stretch>
        </p:blipFill>
        <p:spPr>
          <a:xfrm>
            <a:off x="868421" y="128107"/>
            <a:ext cx="10535855" cy="6440547"/>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9674942" y="456041"/>
            <a:ext cx="1331392" cy="1284269"/>
          </a:xfrm>
          <a:prstGeom prst="straightConnector1">
            <a:avLst/>
          </a:prstGeom>
          <a:ln w="1333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3586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a:extLst>
              <a:ext uri="{FF2B5EF4-FFF2-40B4-BE49-F238E27FC236}">
                <a16:creationId xmlns:a16="http://schemas.microsoft.com/office/drawing/2014/main" id="{25C1F824-FCFD-4DC2-9FEF-43F2E6783BC9}"/>
              </a:ext>
            </a:extLst>
          </p:cNvPr>
          <p:cNvPicPr>
            <a:picLocks noChangeAspect="1"/>
          </p:cNvPicPr>
          <p:nvPr/>
        </p:nvPicPr>
        <p:blipFill rotWithShape="1">
          <a:blip r:embed="rId2"/>
          <a:srcRect l="75099" t="-14" r="-43" b="68708"/>
          <a:stretch/>
        </p:blipFill>
        <p:spPr>
          <a:xfrm>
            <a:off x="2554420" y="181201"/>
            <a:ext cx="7990374" cy="6129602"/>
          </a:xfrm>
          <a:prstGeom prst="rect">
            <a:avLst/>
          </a:prstGeom>
        </p:spPr>
      </p:pic>
      <p:cxnSp>
        <p:nvCxnSpPr>
          <p:cNvPr id="17" name="Straight Arrow Connector 16">
            <a:extLst>
              <a:ext uri="{FF2B5EF4-FFF2-40B4-BE49-F238E27FC236}">
                <a16:creationId xmlns:a16="http://schemas.microsoft.com/office/drawing/2014/main" id="{0159A68C-60D6-4DF5-A96B-F7A3E8FB1095}"/>
              </a:ext>
            </a:extLst>
          </p:cNvPr>
          <p:cNvCxnSpPr>
            <a:cxnSpLocks/>
          </p:cNvCxnSpPr>
          <p:nvPr/>
        </p:nvCxnSpPr>
        <p:spPr>
          <a:xfrm flipV="1">
            <a:off x="3687097" y="1004681"/>
            <a:ext cx="5608425" cy="4269342"/>
          </a:xfrm>
          <a:prstGeom prst="straightConnector1">
            <a:avLst/>
          </a:prstGeom>
          <a:ln w="727075">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910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3" name="Picture 2" descr="A person sitting on a bed&#10;&#10;Description automatically generated">
            <a:extLst>
              <a:ext uri="{FF2B5EF4-FFF2-40B4-BE49-F238E27FC236}">
                <a16:creationId xmlns:a16="http://schemas.microsoft.com/office/drawing/2014/main" id="{F52B4F93-8E99-4C6E-9527-EFD403EA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04" y="583129"/>
            <a:ext cx="5726113" cy="5545289"/>
          </a:xfrm>
          <a:prstGeom prst="rect">
            <a:avLst/>
          </a:prstGeom>
        </p:spPr>
      </p:pic>
    </p:spTree>
    <p:extLst>
      <p:ext uri="{BB962C8B-B14F-4D97-AF65-F5344CB8AC3E}">
        <p14:creationId xmlns:p14="http://schemas.microsoft.com/office/powerpoint/2010/main" val="41391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pic>
        <p:nvPicPr>
          <p:cNvPr id="7" name="Picture 6" descr="A picture containing painting, painted, yellow, table&#10;&#10;Description automatically generated">
            <a:extLst>
              <a:ext uri="{FF2B5EF4-FFF2-40B4-BE49-F238E27FC236}">
                <a16:creationId xmlns:a16="http://schemas.microsoft.com/office/drawing/2014/main" id="{CDE847F2-642E-47A2-BC78-8A5128996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86" y="901699"/>
            <a:ext cx="6619461" cy="4964596"/>
          </a:xfrm>
          <a:prstGeom prst="rect">
            <a:avLst/>
          </a:prstGeom>
        </p:spPr>
      </p:pic>
    </p:spTree>
    <p:extLst>
      <p:ext uri="{BB962C8B-B14F-4D97-AF65-F5344CB8AC3E}">
        <p14:creationId xmlns:p14="http://schemas.microsoft.com/office/powerpoint/2010/main" val="324826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8A37D81F-DC47-4098-BEAB-D01AA7CB56C2}"/>
              </a:ext>
            </a:extLst>
          </p:cNvPr>
          <p:cNvSpPr>
            <a:spLocks noGrp="1"/>
          </p:cNvSpPr>
          <p:nvPr>
            <p:ph type="ftr" sz="quarter" idx="11"/>
          </p:nvPr>
        </p:nvSpPr>
        <p:spPr>
          <a:xfrm>
            <a:off x="146501" y="6524482"/>
            <a:ext cx="11898998" cy="333518"/>
          </a:xfrm>
          <a:solidFill>
            <a:schemeClr val="tx1"/>
          </a:solidFill>
        </p:spPr>
        <p:txBody>
          <a:bodyPr vert="horz" lIns="91440" tIns="45720" rIns="91440" bIns="45720" rtlCol="0" anchor="ctr">
            <a:normAutofit/>
          </a:bodyPr>
          <a:lstStyle/>
          <a:p>
            <a:pPr defTabSz="457200">
              <a:lnSpc>
                <a:spcPct val="90000"/>
              </a:lnSpc>
              <a:spcAft>
                <a:spcPts val="600"/>
              </a:spcAft>
            </a:pPr>
            <a:r>
              <a:rPr lang="en-US" sz="900" kern="1200">
                <a:solidFill>
                  <a:srgbClr val="FFFFFF"/>
                </a:solidFill>
                <a:latin typeface="+mn-lt"/>
                <a:ea typeface="+mn-ea"/>
                <a:cs typeface="+mn-cs"/>
              </a:rPr>
              <a:t>@SQLDBAWithBeard  blog.robsewell.com  Rob Sewell  beard.media/book</a:t>
            </a:r>
            <a:endParaRPr lang="en-US" sz="900" kern="1200" dirty="0">
              <a:solidFill>
                <a:srgbClr val="FFFFFF"/>
              </a:solidFill>
              <a:latin typeface="+mn-lt"/>
              <a:ea typeface="+mn-ea"/>
              <a:cs typeface="+mn-cs"/>
            </a:endParaRPr>
          </a:p>
        </p:txBody>
      </p:sp>
      <p:sp>
        <p:nvSpPr>
          <p:cNvPr id="6" name="Content Placeholder 9">
            <a:extLst>
              <a:ext uri="{FF2B5EF4-FFF2-40B4-BE49-F238E27FC236}">
                <a16:creationId xmlns:a16="http://schemas.microsoft.com/office/drawing/2014/main" id="{C6A2293D-D15C-4D44-894E-2A24AA7E59B1}"/>
              </a:ext>
            </a:extLst>
          </p:cNvPr>
          <p:cNvSpPr>
            <a:spLocks noGrp="1"/>
          </p:cNvSpPr>
          <p:nvPr>
            <p:ph idx="1"/>
          </p:nvPr>
        </p:nvSpPr>
        <p:spPr>
          <a:xfrm>
            <a:off x="4399730" y="1883955"/>
            <a:ext cx="3392539" cy="2688045"/>
          </a:xfrm>
        </p:spPr>
        <p:txBody>
          <a:bodyPr>
            <a:noAutofit/>
          </a:bodyPr>
          <a:lstStyle/>
          <a:p>
            <a:pPr marL="0" indent="0" algn="ctr">
              <a:buNone/>
            </a:pPr>
            <a:r>
              <a:rPr lang="en-GB" sz="9600" dirty="0"/>
              <a:t>ALL </a:t>
            </a:r>
          </a:p>
          <a:p>
            <a:pPr marL="0" indent="0" algn="ctr">
              <a:buNone/>
            </a:pPr>
            <a:r>
              <a:rPr lang="en-GB" sz="9600" dirty="0"/>
              <a:t>GONE</a:t>
            </a:r>
          </a:p>
        </p:txBody>
      </p:sp>
    </p:spTree>
    <p:extLst>
      <p:ext uri="{BB962C8B-B14F-4D97-AF65-F5344CB8AC3E}">
        <p14:creationId xmlns:p14="http://schemas.microsoft.com/office/powerpoint/2010/main" val="292747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wearing glasses&#10;&#10;Description automatically generated">
            <a:extLst>
              <a:ext uri="{FF2B5EF4-FFF2-40B4-BE49-F238E27FC236}">
                <a16:creationId xmlns:a16="http://schemas.microsoft.com/office/drawing/2014/main" id="{AFB66943-7294-4E4C-B3C6-B5732CEFE1D0}"/>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5" b="26315"/>
          <a:stretch/>
        </p:blipFill>
        <p:spPr>
          <a:xfrm>
            <a:off x="1370956" y="285753"/>
            <a:ext cx="1924049" cy="1924049"/>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1016211" y="2634200"/>
            <a:ext cx="5445189" cy="596555"/>
          </a:xfrm>
        </p:spPr>
        <p:txBody>
          <a:bodyPr>
            <a:normAutofit fontScale="90000"/>
          </a:bodyPr>
          <a:lstStyle/>
          <a:p>
            <a:r>
              <a:rPr lang="en-US" dirty="0"/>
              <a:t>Rob Sewell</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1074825" y="3429000"/>
            <a:ext cx="5436992" cy="1032933"/>
          </a:xfrm>
        </p:spPr>
        <p:txBody>
          <a:bodyPr>
            <a:normAutofit lnSpcReduction="10000"/>
          </a:bodyPr>
          <a:lstStyle/>
          <a:p>
            <a:pPr marL="0" indent="0">
              <a:buNone/>
            </a:pPr>
            <a:r>
              <a:rPr lang="en-US" dirty="0"/>
              <a:t>Consultant</a:t>
            </a:r>
            <a:br>
              <a:rPr lang="en-US" dirty="0"/>
            </a:br>
            <a:r>
              <a:rPr lang="en-US" dirty="0"/>
              <a:t>Sewells Consulting Ltd</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1074825" y="4660178"/>
            <a:ext cx="4868547" cy="1425277"/>
          </a:xfrm>
        </p:spPr>
        <p:txBody>
          <a:bodyPr>
            <a:normAutofit fontScale="92500" lnSpcReduction="10000"/>
          </a:bodyPr>
          <a:lstStyle/>
          <a:p>
            <a:r>
              <a:rPr lang="en-US" sz="2800" dirty="0" err="1"/>
              <a:t>beard.media</a:t>
            </a:r>
            <a:r>
              <a:rPr lang="en-US" sz="2800" dirty="0"/>
              <a:t>\book</a:t>
            </a:r>
          </a:p>
          <a:p>
            <a:r>
              <a:rPr lang="en-US" dirty="0"/>
              <a:t>@sqldbawithbeard</a:t>
            </a:r>
          </a:p>
          <a:p>
            <a:r>
              <a:rPr lang="en-US" dirty="0"/>
              <a:t>blog.robsewell.com</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6934426" y="3574251"/>
            <a:ext cx="4868547" cy="2409140"/>
          </a:xfrm>
        </p:spPr>
        <p:txBody>
          <a:bodyPr>
            <a:normAutofit lnSpcReduction="10000"/>
          </a:bodyPr>
          <a:lstStyle/>
          <a:p>
            <a:pPr marL="0" indent="0">
              <a:buNone/>
            </a:pPr>
            <a:r>
              <a:rPr lang="en-US" sz="3600" dirty="0" err="1"/>
              <a:t>dbatoolsMoL</a:t>
            </a:r>
            <a:br>
              <a:rPr lang="en-US" sz="3600" dirty="0"/>
            </a:br>
            <a:r>
              <a:rPr lang="en-US" sz="3600" dirty="0"/>
              <a:t>dbachecks</a:t>
            </a:r>
          </a:p>
          <a:p>
            <a:pPr marL="0" indent="0">
              <a:buNone/>
            </a:pPr>
            <a:r>
              <a:rPr lang="en-US" sz="3600" dirty="0" err="1"/>
              <a:t>ADSNotebooks</a:t>
            </a:r>
            <a:br>
              <a:rPr lang="en-US" sz="3600" dirty="0"/>
            </a:br>
            <a:r>
              <a:rPr lang="en-US" sz="3600" dirty="0"/>
              <a:t>PowerShell Community </a:t>
            </a:r>
          </a:p>
          <a:p>
            <a:pPr marL="0" indent="0">
              <a:buNone/>
            </a:pPr>
            <a:r>
              <a:rPr lang="en-US" sz="3600" dirty="0"/>
              <a:t>Data Community</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7364929" y="1048725"/>
            <a:ext cx="4438044" cy="1924049"/>
          </a:xfrm>
        </p:spPr>
        <p:txBody>
          <a:bodyPr>
            <a:normAutofit lnSpcReduction="10000"/>
          </a:bodyPr>
          <a:lstStyle/>
          <a:p>
            <a:pPr marL="0" indent="0">
              <a:buNone/>
            </a:pPr>
            <a:r>
              <a:rPr lang="en-US" sz="3600" dirty="0"/>
              <a:t>Bearded Consultant</a:t>
            </a:r>
          </a:p>
          <a:p>
            <a:pPr marL="0" indent="0">
              <a:buNone/>
            </a:pPr>
            <a:r>
              <a:rPr lang="en-US" sz="3600" dirty="0"/>
              <a:t>Automator</a:t>
            </a:r>
          </a:p>
          <a:p>
            <a:pPr marL="0" indent="0">
              <a:buNone/>
            </a:pPr>
            <a:r>
              <a:rPr lang="en-US" sz="3600" dirty="0"/>
              <a:t>Trainer</a:t>
            </a:r>
          </a:p>
          <a:p>
            <a:pPr marL="0" indent="0">
              <a:buNone/>
            </a:pPr>
            <a:r>
              <a:rPr lang="en-US" sz="3600" dirty="0"/>
              <a:t>Dual MVP</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7466398" y="3574251"/>
            <a:ext cx="40511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CA9E83D9-54F1-460E-9B77-F8ABEEBC5544}"/>
              </a:ext>
            </a:extLst>
          </p:cNvPr>
          <p:cNvSpPr/>
          <p:nvPr/>
        </p:nvSpPr>
        <p:spPr>
          <a:xfrm>
            <a:off x="1287372" y="285753"/>
            <a:ext cx="2007633" cy="1924048"/>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9191D4F-1C19-4329-809D-57D01FAFD975}"/>
              </a:ext>
            </a:extLst>
          </p:cNvPr>
          <p:cNvSpPr/>
          <p:nvPr/>
        </p:nvSpPr>
        <p:spPr>
          <a:xfrm>
            <a:off x="5408341" y="2743213"/>
            <a:ext cx="6783659" cy="41147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4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query results</a:t>
            </a:r>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41881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FF053-5B60-45AF-BB19-615272E7B23F}"/>
              </a:ext>
            </a:extLst>
          </p:cNvPr>
          <p:cNvSpPr txBox="1"/>
          <p:nvPr/>
        </p:nvSpPr>
        <p:spPr>
          <a:xfrm>
            <a:off x="1871098" y="2044360"/>
            <a:ext cx="10049080" cy="1733423"/>
          </a:xfrm>
          <a:prstGeom prst="rect">
            <a:avLst/>
          </a:prstGeom>
          <a:noFill/>
        </p:spPr>
        <p:txBody>
          <a:bodyPr wrap="square" rtlCol="0">
            <a:spAutoFit/>
          </a:bodyPr>
          <a:lstStyle/>
          <a:p>
            <a:r>
              <a:rPr lang="en-GB" sz="5332" dirty="0"/>
              <a:t>Document that can contain text, code, images and </a:t>
            </a:r>
            <a:r>
              <a:rPr lang="en-GB" sz="5332" dirty="0">
                <a:solidFill>
                  <a:srgbClr val="FFFF00"/>
                </a:solidFill>
                <a:highlight>
                  <a:srgbClr val="000000"/>
                </a:highlight>
              </a:rPr>
              <a:t>query results</a:t>
            </a:r>
            <a:endParaRPr lang="en-GB" sz="5332" dirty="0"/>
          </a:p>
        </p:txBody>
      </p:sp>
      <p:sp>
        <p:nvSpPr>
          <p:cNvPr id="7" name="Title 2">
            <a:extLst>
              <a:ext uri="{FF2B5EF4-FFF2-40B4-BE49-F238E27FC236}">
                <a16:creationId xmlns:a16="http://schemas.microsoft.com/office/drawing/2014/main" id="{B48D7C57-B603-404A-A874-09176C497C28}"/>
              </a:ext>
            </a:extLst>
          </p:cNvPr>
          <p:cNvSpPr>
            <a:spLocks noGrp="1"/>
          </p:cNvSpPr>
          <p:nvPr>
            <p:ph type="title"/>
          </p:nvPr>
        </p:nvSpPr>
        <p:spPr>
          <a:xfrm>
            <a:off x="2928257" y="390694"/>
            <a:ext cx="7105261" cy="1325563"/>
          </a:xfrm>
          <a:noFill/>
        </p:spPr>
        <p:txBody>
          <a:bodyPr>
            <a:normAutofit/>
          </a:bodyPr>
          <a:lstStyle/>
          <a:p>
            <a:r>
              <a:rPr lang="en-US" b="0" dirty="0"/>
              <a:t>What is a </a:t>
            </a:r>
            <a:r>
              <a:rPr lang="en-US" b="0" dirty="0" err="1"/>
              <a:t>Jupyter</a:t>
            </a:r>
            <a:r>
              <a:rPr lang="en-US" b="0" dirty="0"/>
              <a:t> Notebook?</a:t>
            </a:r>
          </a:p>
        </p:txBody>
      </p:sp>
      <p:sp>
        <p:nvSpPr>
          <p:cNvPr id="2" name="Rectangle 1">
            <a:extLst>
              <a:ext uri="{FF2B5EF4-FFF2-40B4-BE49-F238E27FC236}">
                <a16:creationId xmlns:a16="http://schemas.microsoft.com/office/drawing/2014/main" id="{3E8960C2-E660-4A95-842E-05AF9B4AE34A}"/>
              </a:ext>
            </a:extLst>
          </p:cNvPr>
          <p:cNvSpPr/>
          <p:nvPr/>
        </p:nvSpPr>
        <p:spPr>
          <a:xfrm>
            <a:off x="4359965" y="5350417"/>
            <a:ext cx="4035658" cy="17334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89904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1540855" y="1360725"/>
            <a:ext cx="5380917" cy="4136549"/>
          </a:xfrm>
          <a:prstGeom prst="rect">
            <a:avLst/>
          </a:prstGeom>
        </p:spPr>
      </p:pic>
      <p:sp>
        <p:nvSpPr>
          <p:cNvPr id="5" name="Text Placeholder 11">
            <a:extLst>
              <a:ext uri="{FF2B5EF4-FFF2-40B4-BE49-F238E27FC236}">
                <a16:creationId xmlns:a16="http://schemas.microsoft.com/office/drawing/2014/main" id="{53858CF9-A774-40E4-87C5-457DC5D47AE0}"/>
              </a:ext>
            </a:extLst>
          </p:cNvPr>
          <p:cNvSpPr txBox="1">
            <a:spLocks/>
          </p:cNvSpPr>
          <p:nvPr/>
        </p:nvSpPr>
        <p:spPr>
          <a:xfrm>
            <a:off x="7227276" y="1501676"/>
            <a:ext cx="4715736" cy="2083403"/>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defTabSz="1218804">
              <a:spcBef>
                <a:spcPts val="1333"/>
              </a:spcBef>
              <a:buNone/>
            </a:pPr>
            <a:r>
              <a:rPr lang="en-US" sz="4400" dirty="0">
                <a:solidFill>
                  <a:srgbClr val="000000"/>
                </a:solidFill>
                <a:latin typeface="Segoe UI"/>
              </a:rPr>
              <a:t>Cross Platform </a:t>
            </a:r>
            <a:br>
              <a:rPr lang="en-US" sz="4400" dirty="0">
                <a:solidFill>
                  <a:srgbClr val="000000"/>
                </a:solidFill>
                <a:latin typeface="Segoe UI"/>
              </a:rPr>
            </a:br>
            <a:r>
              <a:rPr lang="en-US" sz="4400" dirty="0">
                <a:solidFill>
                  <a:srgbClr val="000000"/>
                </a:solidFill>
                <a:latin typeface="Segoe UI"/>
              </a:rPr>
              <a:t>desktop environment </a:t>
            </a:r>
            <a:br>
              <a:rPr lang="en-US" sz="4400" dirty="0">
                <a:solidFill>
                  <a:srgbClr val="000000"/>
                </a:solidFill>
                <a:latin typeface="Segoe UI"/>
              </a:rPr>
            </a:br>
            <a:r>
              <a:rPr lang="en-US" sz="4400" dirty="0">
                <a:solidFill>
                  <a:srgbClr val="000000"/>
                </a:solidFill>
                <a:latin typeface="Segoe UI"/>
              </a:rPr>
              <a:t>for Data Professionals</a:t>
            </a:r>
          </a:p>
        </p:txBody>
      </p:sp>
      <p:sp>
        <p:nvSpPr>
          <p:cNvPr id="6" name="Title 2">
            <a:extLst>
              <a:ext uri="{FF2B5EF4-FFF2-40B4-BE49-F238E27FC236}">
                <a16:creationId xmlns:a16="http://schemas.microsoft.com/office/drawing/2014/main" id="{BBE0565D-0DA6-4B41-B2A4-03FADFACE322}"/>
              </a:ext>
            </a:extLst>
          </p:cNvPr>
          <p:cNvSpPr txBox="1">
            <a:spLocks/>
          </p:cNvSpPr>
          <p:nvPr/>
        </p:nvSpPr>
        <p:spPr>
          <a:xfrm>
            <a:off x="2872838" y="356883"/>
            <a:ext cx="8097868" cy="669461"/>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b="1" dirty="0">
                <a:solidFill>
                  <a:srgbClr val="000000"/>
                </a:solidFill>
                <a:latin typeface="Segoe UI" panose="020B0502040204020203" pitchFamily="34" charset="0"/>
                <a:cs typeface="Segoe UI" panose="020B0502040204020203" pitchFamily="34" charset="0"/>
              </a:rPr>
              <a:t>What’s Azure Data Studio ?</a:t>
            </a:r>
          </a:p>
        </p:txBody>
      </p:sp>
      <p:sp>
        <p:nvSpPr>
          <p:cNvPr id="7" name="Footer Placeholder 3">
            <a:extLst>
              <a:ext uri="{FF2B5EF4-FFF2-40B4-BE49-F238E27FC236}">
                <a16:creationId xmlns:a16="http://schemas.microsoft.com/office/drawing/2014/main" id="{9C0284EE-4EB3-4A6E-8298-DC9573B31354}"/>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221397320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6154604" y="1562846"/>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13342871" y="1519752"/>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defTabSz="609585">
              <a:lnSpc>
                <a:spcPts val="4667"/>
              </a:lnSpc>
            </a:pPr>
            <a:r>
              <a:rPr lang="en-GB" sz="4800" dirty="0">
                <a:solidFill>
                  <a:srgbClr val="000000"/>
                </a:solidFill>
                <a:latin typeface="Segoe UI" panose="020B0502040204020203" pitchFamily="34" charset="0"/>
                <a:cs typeface="Segoe UI" panose="020B0502040204020203" pitchFamily="34" charset="0"/>
              </a:rPr>
              <a:t>It Looks Like Visual Studio Code ?</a:t>
            </a:r>
          </a:p>
        </p:txBody>
      </p:sp>
      <p:sp>
        <p:nvSpPr>
          <p:cNvPr id="3" name="Rectangle 2">
            <a:extLst>
              <a:ext uri="{FF2B5EF4-FFF2-40B4-BE49-F238E27FC236}">
                <a16:creationId xmlns:a16="http://schemas.microsoft.com/office/drawing/2014/main" id="{53DF4EB9-C636-4B44-BA8F-F33D769E4BF9}"/>
              </a:ext>
            </a:extLst>
          </p:cNvPr>
          <p:cNvSpPr/>
          <p:nvPr/>
        </p:nvSpPr>
        <p:spPr>
          <a:xfrm>
            <a:off x="4266763" y="2035183"/>
            <a:ext cx="4035658" cy="27876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3">
            <a:extLst>
              <a:ext uri="{FF2B5EF4-FFF2-40B4-BE49-F238E27FC236}">
                <a16:creationId xmlns:a16="http://schemas.microsoft.com/office/drawing/2014/main" id="{1A51FC2A-27BA-469E-92A9-2F6A02DB424F}"/>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1783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2E96DB-EAE9-41CA-BBA9-7F99F6BCD138}"/>
              </a:ext>
            </a:extLst>
          </p:cNvPr>
          <p:cNvPicPr>
            <a:picLocks noChangeAspect="1"/>
          </p:cNvPicPr>
          <p:nvPr/>
        </p:nvPicPr>
        <p:blipFill>
          <a:blip r:embed="rId3"/>
          <a:stretch>
            <a:fillRect/>
          </a:stretch>
        </p:blipFill>
        <p:spPr>
          <a:xfrm>
            <a:off x="957117" y="1246822"/>
            <a:ext cx="5380917" cy="4136549"/>
          </a:xfrm>
          <a:prstGeom prst="rect">
            <a:avLst/>
          </a:prstGeom>
        </p:spPr>
      </p:pic>
      <p:pic>
        <p:nvPicPr>
          <p:cNvPr id="4" name="Picture 3">
            <a:extLst>
              <a:ext uri="{FF2B5EF4-FFF2-40B4-BE49-F238E27FC236}">
                <a16:creationId xmlns:a16="http://schemas.microsoft.com/office/drawing/2014/main" id="{AD74C625-103D-4FDC-B061-4278C1C84704}"/>
              </a:ext>
            </a:extLst>
          </p:cNvPr>
          <p:cNvPicPr>
            <a:picLocks noChangeAspect="1"/>
          </p:cNvPicPr>
          <p:nvPr/>
        </p:nvPicPr>
        <p:blipFill>
          <a:blip r:embed="rId4"/>
          <a:stretch>
            <a:fillRect/>
          </a:stretch>
        </p:blipFill>
        <p:spPr>
          <a:xfrm>
            <a:off x="6338034" y="1246823"/>
            <a:ext cx="5707465" cy="4136548"/>
          </a:xfrm>
          <a:prstGeom prst="rect">
            <a:avLst/>
          </a:prstGeom>
        </p:spPr>
      </p:pic>
      <p:sp>
        <p:nvSpPr>
          <p:cNvPr id="5" name="Title 2">
            <a:extLst>
              <a:ext uri="{FF2B5EF4-FFF2-40B4-BE49-F238E27FC236}">
                <a16:creationId xmlns:a16="http://schemas.microsoft.com/office/drawing/2014/main" id="{549DB21F-0364-4CD0-ABAC-F3E42E074B71}"/>
              </a:ext>
            </a:extLst>
          </p:cNvPr>
          <p:cNvSpPr txBox="1">
            <a:spLocks/>
          </p:cNvSpPr>
          <p:nvPr/>
        </p:nvSpPr>
        <p:spPr>
          <a:xfrm>
            <a:off x="1422989" y="510432"/>
            <a:ext cx="9346023" cy="934843"/>
          </a:xfrm>
          <a:prstGeom prst="rect">
            <a:avLst/>
          </a:prstGeom>
          <a:noFill/>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marL="0" marR="0" lvl="0" indent="0" algn="l" defTabSz="609585" rtl="0" eaLnBrk="1" fontAlgn="auto" latinLnBrk="0" hangingPunct="1">
              <a:lnSpc>
                <a:spcPts val="4667"/>
              </a:lnSpc>
              <a:spcBef>
                <a:spcPct val="0"/>
              </a:spcBef>
              <a:spcAft>
                <a:spcPts val="0"/>
              </a:spcAft>
              <a:buClrTx/>
              <a:buSzTx/>
              <a:buFontTx/>
              <a:buNone/>
              <a:tabLst/>
              <a:defRPr/>
            </a:pPr>
            <a:r>
              <a:rPr kumimoji="0" lang="en-GB" sz="4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It Looks Like Visual Studio Code ?</a:t>
            </a:r>
          </a:p>
        </p:txBody>
      </p:sp>
      <p:sp>
        <p:nvSpPr>
          <p:cNvPr id="7" name="Footer Placeholder 3">
            <a:extLst>
              <a:ext uri="{FF2B5EF4-FFF2-40B4-BE49-F238E27FC236}">
                <a16:creationId xmlns:a16="http://schemas.microsoft.com/office/drawing/2014/main" id="{260994C0-1FB4-4B3B-99BC-3B2A8BFF84A9}"/>
              </a:ext>
            </a:extLst>
          </p:cNvPr>
          <p:cNvSpPr>
            <a:spLocks noGrp="1"/>
          </p:cNvSpPr>
          <p:nvPr>
            <p:ph type="ftr" sz="quarter" idx="11"/>
          </p:nvPr>
        </p:nvSpPr>
        <p:spPr>
          <a:xfrm>
            <a:off x="4038600" y="6356350"/>
            <a:ext cx="5105400"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411651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13268" y="1150147"/>
            <a:ext cx="11815232" cy="1433505"/>
          </a:xfrm>
        </p:spPr>
        <p:txBody>
          <a:bodyPr>
            <a:noAutofit/>
          </a:bodyPr>
          <a:lstStyle/>
          <a:p>
            <a:pPr marL="0" indent="0" algn="ctr">
              <a:buNone/>
            </a:pPr>
            <a:r>
              <a:rPr lang="en-GB" sz="8000" dirty="0"/>
              <a:t>.NET Interactive Notebooks</a:t>
            </a:r>
          </a:p>
        </p:txBody>
      </p:sp>
      <p:sp>
        <p:nvSpPr>
          <p:cNvPr id="6" name="Rectangle 5">
            <a:extLst>
              <a:ext uri="{FF2B5EF4-FFF2-40B4-BE49-F238E27FC236}">
                <a16:creationId xmlns:a16="http://schemas.microsoft.com/office/drawing/2014/main" id="{1D8D680E-42BF-4CF4-804F-97D5AD4D6514}"/>
              </a:ext>
            </a:extLst>
          </p:cNvPr>
          <p:cNvSpPr/>
          <p:nvPr/>
        </p:nvSpPr>
        <p:spPr>
          <a:xfrm>
            <a:off x="1456725" y="2836334"/>
            <a:ext cx="9528317" cy="2554545"/>
          </a:xfrm>
          <a:prstGeom prst="rect">
            <a:avLst/>
          </a:prstGeom>
        </p:spPr>
        <p:txBody>
          <a:bodyPr wrap="square">
            <a:spAutoFit/>
          </a:bodyPr>
          <a:lstStyle/>
          <a:p>
            <a:r>
              <a:rPr lang="en-GB" sz="3200" dirty="0"/>
              <a:t>Announced at Ignite but preview announced with PowerShell February 6</a:t>
            </a:r>
            <a:r>
              <a:rPr lang="en-GB" sz="3200" baseline="30000" dirty="0"/>
              <a:t>th</a:t>
            </a:r>
            <a:r>
              <a:rPr lang="en-GB" sz="3200" dirty="0"/>
              <a:t> 2020 </a:t>
            </a:r>
            <a:br>
              <a:rPr lang="en-GB" sz="3200" dirty="0"/>
            </a:br>
            <a:br>
              <a:rPr lang="en-GB" sz="3200" dirty="0"/>
            </a:br>
            <a:r>
              <a:rPr lang="en-GB" sz="3200" dirty="0">
                <a:hlinkClick r:id="rId2"/>
              </a:rPr>
              <a:t>https://devblogs.microsoft.com/dotnet/net-interactive-is-here-net-notebooks-preview-2/</a:t>
            </a:r>
            <a:endParaRPr lang="en-GB" sz="3200" dirty="0"/>
          </a:p>
        </p:txBody>
      </p:sp>
      <p:sp>
        <p:nvSpPr>
          <p:cNvPr id="8" name="Footer Placeholder 3">
            <a:extLst>
              <a:ext uri="{FF2B5EF4-FFF2-40B4-BE49-F238E27FC236}">
                <a16:creationId xmlns:a16="http://schemas.microsoft.com/office/drawing/2014/main" id="{F4787CD1-41B4-4666-B621-895934C59177}"/>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Tree>
    <p:extLst>
      <p:ext uri="{BB962C8B-B14F-4D97-AF65-F5344CB8AC3E}">
        <p14:creationId xmlns:p14="http://schemas.microsoft.com/office/powerpoint/2010/main" val="590095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2174275" y="3242734"/>
            <a:ext cx="9528317" cy="1569660"/>
          </a:xfrm>
          <a:prstGeom prst="rect">
            <a:avLst/>
          </a:prstGeom>
        </p:spPr>
        <p:txBody>
          <a:bodyPr wrap="square">
            <a:spAutoFit/>
          </a:bodyPr>
          <a:lstStyle/>
          <a:p>
            <a:r>
              <a:rPr lang="en-GB" sz="3200" dirty="0"/>
              <a:t>All the goodness of </a:t>
            </a:r>
            <a:r>
              <a:rPr lang="en-GB" sz="3200" dirty="0" err="1"/>
              <a:t>Jupyter</a:t>
            </a:r>
            <a:r>
              <a:rPr lang="en-GB" sz="3200" dirty="0"/>
              <a:t> Notebooks with added</a:t>
            </a:r>
          </a:p>
          <a:p>
            <a:endParaRPr lang="en-GB" sz="3200" dirty="0"/>
          </a:p>
          <a:p>
            <a:r>
              <a:rPr lang="en-GB" sz="3200" dirty="0"/>
              <a:t>PowerShell (and C#) (and F#)</a:t>
            </a:r>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0" y="6524482"/>
            <a:ext cx="12191999"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dirty="0">
                <a:solidFill>
                  <a:srgbClr val="FFFFFF"/>
                </a:solidFill>
              </a:rPr>
              <a:t>@SQLDBAWithBeard		SqlDbaWithABeard.com		Rob Sewell		</a:t>
            </a:r>
            <a:r>
              <a:rPr lang="en-US" sz="900" dirty="0" err="1">
                <a:solidFill>
                  <a:srgbClr val="FFFFFF"/>
                </a:solidFill>
              </a:rPr>
              <a:t>beard.media</a:t>
            </a:r>
            <a:r>
              <a:rPr lang="en-US" sz="900" dirty="0">
                <a:solidFill>
                  <a:srgbClr val="FFFFFF"/>
                </a:solidFill>
              </a:rPr>
              <a:t>/book</a:t>
            </a: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13268" y="1150147"/>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8000"/>
              <a:t>.NET Interactive Notebooks</a:t>
            </a:r>
            <a:endParaRPr lang="en-GB" sz="8000" dirty="0"/>
          </a:p>
        </p:txBody>
      </p:sp>
      <p:sp>
        <p:nvSpPr>
          <p:cNvPr id="2" name="Footer Placeholder 1">
            <a:extLst>
              <a:ext uri="{FF2B5EF4-FFF2-40B4-BE49-F238E27FC236}">
                <a16:creationId xmlns:a16="http://schemas.microsoft.com/office/drawing/2014/main" id="{EF49D406-FF90-4D27-99DF-5A007A325D01}"/>
              </a:ext>
            </a:extLst>
          </p:cNvPr>
          <p:cNvSpPr>
            <a:spLocks noGrp="1"/>
          </p:cNvSpPr>
          <p:nvPr>
            <p:ph type="ftr" sz="quarter" idx="11"/>
          </p:nvPr>
        </p:nvSpPr>
        <p:spPr/>
        <p:txBody>
          <a:bodyPr/>
          <a:lstStyle/>
          <a:p>
            <a:r>
              <a:rPr lang="en-GB"/>
              <a:t>@SQLDBAWithBeard  blog.robsewell.com  Rob Sewell  beard.media/book</a:t>
            </a:r>
          </a:p>
        </p:txBody>
      </p:sp>
    </p:spTree>
    <p:extLst>
      <p:ext uri="{BB962C8B-B14F-4D97-AF65-F5344CB8AC3E}">
        <p14:creationId xmlns:p14="http://schemas.microsoft.com/office/powerpoint/2010/main" val="381883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6" name="Rectangle 5">
            <a:extLst>
              <a:ext uri="{FF2B5EF4-FFF2-40B4-BE49-F238E27FC236}">
                <a16:creationId xmlns:a16="http://schemas.microsoft.com/office/drawing/2014/main" id="{1D8D680E-42BF-4CF4-804F-97D5AD4D6514}"/>
              </a:ext>
            </a:extLst>
          </p:cNvPr>
          <p:cNvSpPr/>
          <p:nvPr/>
        </p:nvSpPr>
        <p:spPr>
          <a:xfrm>
            <a:off x="1089126" y="3504823"/>
            <a:ext cx="10595993" cy="1569660"/>
          </a:xfrm>
          <a:prstGeom prst="rect">
            <a:avLst/>
          </a:prstGeom>
        </p:spPr>
        <p:txBody>
          <a:bodyPr wrap="square">
            <a:spAutoFit/>
          </a:bodyPr>
          <a:lstStyle/>
          <a:p>
            <a:r>
              <a:rPr lang="en-GB" sz="3200" dirty="0">
                <a:hlinkClick r:id="rId2"/>
              </a:rPr>
              <a:t>https://devblogs.microsoft.com/powershell/public-preview-of-notebook-mode-in-the-powershell-preview-extension-for-visual-studio-code/</a:t>
            </a:r>
            <a:endParaRPr lang="en-GB" sz="3200" dirty="0"/>
          </a:p>
        </p:txBody>
      </p:sp>
      <p:sp>
        <p:nvSpPr>
          <p:cNvPr id="8" name="Footer Placeholder 3">
            <a:extLst>
              <a:ext uri="{FF2B5EF4-FFF2-40B4-BE49-F238E27FC236}">
                <a16:creationId xmlns:a16="http://schemas.microsoft.com/office/drawing/2014/main" id="{9E870DF4-7564-4AFB-A156-86B32A897EE2}"/>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9" name="Content Placeholder 9">
            <a:extLst>
              <a:ext uri="{FF2B5EF4-FFF2-40B4-BE49-F238E27FC236}">
                <a16:creationId xmlns:a16="http://schemas.microsoft.com/office/drawing/2014/main" id="{65055C3A-0925-4B6F-8AAE-D99EB9D79ECB}"/>
              </a:ext>
            </a:extLst>
          </p:cNvPr>
          <p:cNvSpPr txBox="1">
            <a:spLocks/>
          </p:cNvSpPr>
          <p:nvPr/>
        </p:nvSpPr>
        <p:spPr>
          <a:xfrm>
            <a:off x="307444" y="236433"/>
            <a:ext cx="11815232" cy="1433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333333"/>
                </a:solidFill>
                <a:effectLst/>
                <a:latin typeface="Segoe UI" panose="020B0502040204020203" pitchFamily="34" charset="0"/>
              </a:rPr>
              <a:t>Notebook Mode in the PowerShell Preview extension for Visual Studio Code</a:t>
            </a:r>
          </a:p>
        </p:txBody>
      </p:sp>
    </p:spTree>
    <p:extLst>
      <p:ext uri="{BB962C8B-B14F-4D97-AF65-F5344CB8AC3E}">
        <p14:creationId xmlns:p14="http://schemas.microsoft.com/office/powerpoint/2010/main" val="38870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A619A-3EDD-4F63-83EA-F5A6A65204BD}"/>
              </a:ext>
            </a:extLst>
          </p:cNvPr>
          <p:cNvSpPr txBox="1"/>
          <p:nvPr/>
        </p:nvSpPr>
        <p:spPr>
          <a:xfrm>
            <a:off x="2549770" y="902677"/>
            <a:ext cx="9185031" cy="4708981"/>
          </a:xfrm>
          <a:prstGeom prst="rect">
            <a:avLst/>
          </a:prstGeom>
          <a:noFill/>
        </p:spPr>
        <p:txBody>
          <a:bodyPr wrap="square" rtlCol="0">
            <a:spAutoFit/>
          </a:bodyPr>
          <a:lstStyle/>
          <a:p>
            <a:r>
              <a:rPr lang="en-GB" sz="6000" dirty="0" err="1"/>
              <a:t>Whatcha</a:t>
            </a:r>
            <a:r>
              <a:rPr lang="en-GB" sz="6000" dirty="0"/>
              <a:t> </a:t>
            </a:r>
            <a:r>
              <a:rPr lang="en-GB" sz="6000" dirty="0" err="1"/>
              <a:t>gonna</a:t>
            </a:r>
            <a:r>
              <a:rPr lang="en-GB" sz="6000" dirty="0"/>
              <a:t> do?</a:t>
            </a:r>
          </a:p>
          <a:p>
            <a:endParaRPr lang="en-GB" sz="6000" dirty="0"/>
          </a:p>
          <a:p>
            <a:pPr marL="571500" indent="-571500">
              <a:buFont typeface="Arial" panose="020B0604020202020204" pitchFamily="34" charset="0"/>
              <a:buChar char="•"/>
            </a:pPr>
            <a:r>
              <a:rPr lang="en-GB" sz="3600" dirty="0"/>
              <a:t>Incident Response</a:t>
            </a:r>
          </a:p>
          <a:p>
            <a:pPr marL="571500" indent="-571500">
              <a:buFont typeface="Arial" panose="020B0604020202020204" pitchFamily="34" charset="0"/>
              <a:buChar char="•"/>
            </a:pPr>
            <a:r>
              <a:rPr lang="en-GB" sz="3600" dirty="0"/>
              <a:t>Run Books – Common Tasks </a:t>
            </a:r>
          </a:p>
          <a:p>
            <a:pPr marL="571500" indent="-571500">
              <a:buFont typeface="Arial" panose="020B0604020202020204" pitchFamily="34" charset="0"/>
              <a:buChar char="•"/>
            </a:pPr>
            <a:r>
              <a:rPr lang="en-GB" sz="3600" dirty="0"/>
              <a:t>Training/ New Starter Introduction</a:t>
            </a:r>
          </a:p>
          <a:p>
            <a:pPr marL="571500" indent="-571500">
              <a:buFont typeface="Arial" panose="020B0604020202020204" pitchFamily="34" charset="0"/>
              <a:buChar char="•"/>
            </a:pPr>
            <a:r>
              <a:rPr lang="en-GB" sz="3600" dirty="0"/>
              <a:t>Demos – Clients/team members/boss/ presentations/open source</a:t>
            </a:r>
          </a:p>
        </p:txBody>
      </p:sp>
    </p:spTree>
    <p:extLst>
      <p:ext uri="{BB962C8B-B14F-4D97-AF65-F5344CB8AC3E}">
        <p14:creationId xmlns:p14="http://schemas.microsoft.com/office/powerpoint/2010/main" val="2221060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3696E-244B-4EAA-9BF7-6D3A524A5529}"/>
              </a:ext>
            </a:extLst>
          </p:cNvPr>
          <p:cNvSpPr txBox="1"/>
          <p:nvPr/>
        </p:nvSpPr>
        <p:spPr>
          <a:xfrm rot="16200000">
            <a:off x="-2945451" y="1773088"/>
            <a:ext cx="6096000" cy="369332"/>
          </a:xfrm>
          <a:prstGeom prst="rect">
            <a:avLst/>
          </a:prstGeom>
          <a:noFill/>
        </p:spPr>
        <p:txBody>
          <a:bodyPr wrap="square">
            <a:spAutoFit/>
          </a:bodyPr>
          <a:lstStyle/>
          <a:p>
            <a:r>
              <a:rPr lang="en-GB" dirty="0"/>
              <a:t>Photo by </a:t>
            </a:r>
            <a:r>
              <a:rPr lang="en-GB" dirty="0" err="1">
                <a:hlinkClick r:id="rId2"/>
              </a:rPr>
              <a:t>naomi</a:t>
            </a:r>
            <a:r>
              <a:rPr lang="en-GB" dirty="0">
                <a:hlinkClick r:id="rId2"/>
              </a:rPr>
              <a:t> </a:t>
            </a:r>
            <a:r>
              <a:rPr lang="en-GB" dirty="0" err="1">
                <a:hlinkClick r:id="rId2"/>
              </a:rPr>
              <a:t>tamar</a:t>
            </a:r>
            <a:r>
              <a:rPr lang="en-GB" dirty="0"/>
              <a:t> on </a:t>
            </a:r>
            <a:r>
              <a:rPr lang="en-GB" dirty="0" err="1">
                <a:hlinkClick r:id="rId3"/>
              </a:rPr>
              <a:t>Unsplash</a:t>
            </a:r>
            <a:endParaRPr lang="en-GB" dirty="0"/>
          </a:p>
        </p:txBody>
      </p:sp>
      <p:pic>
        <p:nvPicPr>
          <p:cNvPr id="5" name="Picture 4" descr="A picture containing star, sky&#10;&#10;Description automatically generated">
            <a:extLst>
              <a:ext uri="{FF2B5EF4-FFF2-40B4-BE49-F238E27FC236}">
                <a16:creationId xmlns:a16="http://schemas.microsoft.com/office/drawing/2014/main" id="{F440CF3C-DBE1-4024-9553-6B16E51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70" y="0"/>
            <a:ext cx="5486400" cy="6858000"/>
          </a:xfrm>
          <a:prstGeom prst="rect">
            <a:avLst/>
          </a:prstGeom>
        </p:spPr>
      </p:pic>
      <p:pic>
        <p:nvPicPr>
          <p:cNvPr id="7" name="Picture 6" descr="A picture containing star, sky&#10;&#10;Description automatically generated">
            <a:extLst>
              <a:ext uri="{FF2B5EF4-FFF2-40B4-BE49-F238E27FC236}">
                <a16:creationId xmlns:a16="http://schemas.microsoft.com/office/drawing/2014/main" id="{C7FBAA9E-6F35-4876-88A2-045C58AA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370" y="0"/>
            <a:ext cx="5486400" cy="6858000"/>
          </a:xfrm>
          <a:prstGeom prst="rect">
            <a:avLst/>
          </a:prstGeom>
          <a:scene3d>
            <a:camera prst="orthographicFront">
              <a:rot lat="0" lon="10799999" rev="0"/>
            </a:camera>
            <a:lightRig rig="threePt" dir="t"/>
          </a:scene3d>
        </p:spPr>
      </p:pic>
    </p:spTree>
    <p:extLst>
      <p:ext uri="{BB962C8B-B14F-4D97-AF65-F5344CB8AC3E}">
        <p14:creationId xmlns:p14="http://schemas.microsoft.com/office/powerpoint/2010/main" val="489100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F8ADE-9657-4DCB-A99E-9A7D69CB9FC0}"/>
              </a:ext>
            </a:extLst>
          </p:cNvPr>
          <p:cNvPicPr>
            <a:picLocks noChangeAspect="1"/>
          </p:cNvPicPr>
          <p:nvPr/>
        </p:nvPicPr>
        <p:blipFill rotWithShape="1">
          <a:blip r:embed="rId2">
            <a:extLst>
              <a:ext uri="{28A0092B-C50C-407E-A947-70E740481C1C}">
                <a14:useLocalDpi xmlns:a14="http://schemas.microsoft.com/office/drawing/2010/main" val="0"/>
              </a:ext>
            </a:extLst>
          </a:blip>
          <a:srcRect t="31386" b="24740"/>
          <a:stretch/>
        </p:blipFill>
        <p:spPr>
          <a:xfrm>
            <a:off x="20" y="10"/>
            <a:ext cx="12191980" cy="6857990"/>
          </a:xfrm>
          <a:prstGeom prst="rect">
            <a:avLst/>
          </a:prstGeom>
        </p:spPr>
      </p:pic>
    </p:spTree>
    <p:extLst>
      <p:ext uri="{BB962C8B-B14F-4D97-AF65-F5344CB8AC3E}">
        <p14:creationId xmlns:p14="http://schemas.microsoft.com/office/powerpoint/2010/main" val="85752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45678" y="4503550"/>
            <a:ext cx="11413237" cy="2258758"/>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ln>
                    <a:solidFill>
                      <a:schemeClr val="accent6">
                        <a:lumMod val="20000"/>
                        <a:lumOff val="80000"/>
                      </a:schemeClr>
                    </a:solidFill>
                  </a:ln>
                  <a:solidFill>
                    <a:schemeClr val="tx1">
                      <a:lumMod val="75000"/>
                      <a:lumOff val="25000"/>
                    </a:schemeClr>
                  </a:solidFill>
                  <a:latin typeface="+mj-lt"/>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2181" y="2522291"/>
            <a:ext cx="11413237" cy="1868039"/>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a:ln>
                    <a:solidFill>
                      <a:schemeClr val="accent6">
                        <a:lumMod val="20000"/>
                        <a:lumOff val="80000"/>
                      </a:schemeClr>
                    </a:solidFill>
                  </a:ln>
                  <a:solidFill>
                    <a:srgbClr val="243A5E"/>
                  </a:solidFill>
                  <a:latin typeface="+mj-lt"/>
                  <a:ea typeface="Segoe UI" pitchFamily="34" charset="0"/>
                  <a:cs typeface="Segoe UI" pitchFamily="34" charset="0"/>
                </a:rPr>
                <a:t>Investigate &amp; Mitigate</a:t>
              </a:r>
              <a:endParaRPr lang="en-US" sz="2000" b="1">
                <a:solidFill>
                  <a:srgbClr val="243A5E"/>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bg1">
                        <a:lumMod val="95000"/>
                      </a:schemeClr>
                    </a:solidFill>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86898" y="367569"/>
            <a:ext cx="11018520" cy="553998"/>
          </a:xfrm>
        </p:spPr>
        <p:txBody>
          <a:bodyPr>
            <a:normAutofit fontScale="90000"/>
          </a:bodyPr>
          <a:lstStyle/>
          <a:p>
            <a:r>
              <a:rPr lang="en-US"/>
              <a:t>Incident Response Flow &amp; Ecosystem</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295400" y="921567"/>
          <a:ext cx="10896600" cy="5568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4980189" y="6156745"/>
            <a:ext cx="1779493"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481561" y="3888024"/>
            <a:ext cx="1802782" cy="1667859"/>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674082" y="6156744"/>
            <a:ext cx="1409700"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565413" y="5623345"/>
            <a:ext cx="1302940" cy="1116550"/>
            <a:chOff x="5825531" y="5298263"/>
            <a:chExt cx="1302940" cy="1116550"/>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3165"/>
            </a:xfrm>
            <a:prstGeom prst="rect">
              <a:avLst/>
            </a:prstGeom>
            <a:noFill/>
          </p:spPr>
          <p:txBody>
            <a:bodyPr wrap="square" lIns="0" tIns="0" rIns="0" bIns="0" rtlCol="0">
              <a:spAutoFit/>
            </a:bodyPr>
            <a:lstStyle/>
            <a:p>
              <a:pPr algn="ctr"/>
              <a:r>
                <a:rPr lang="en-US" sz="1050"/>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624572" y="1393349"/>
            <a:ext cx="1508720" cy="998949"/>
            <a:chOff x="7341890" y="1413250"/>
            <a:chExt cx="1508720" cy="998949"/>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3888"/>
            </a:xfrm>
            <a:prstGeom prst="rect">
              <a:avLst/>
            </a:prstGeom>
            <a:noFill/>
          </p:spPr>
          <p:txBody>
            <a:bodyPr wrap="square" lIns="0" tIns="0" rIns="0" bIns="0" rtlCol="0">
              <a:spAutoFit/>
            </a:bodyPr>
            <a:lstStyle/>
            <a:p>
              <a:pPr algn="ctr"/>
              <a:r>
                <a:rPr lang="en-US" sz="1000"/>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48218" y="3820561"/>
            <a:ext cx="914400" cy="914400"/>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457575" y="1006259"/>
            <a:ext cx="1992048" cy="3385542"/>
            <a:chOff x="3457575" y="1006259"/>
            <a:chExt cx="1992048" cy="3385542"/>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385542"/>
            </a:xfrm>
            <a:custGeom>
              <a:avLst/>
              <a:gdLst>
                <a:gd name="connsiteX0" fmla="*/ 0 w 1992048"/>
                <a:gd name="connsiteY0" fmla="*/ 0 h 3385542"/>
                <a:gd name="connsiteX1" fmla="*/ 1992048 w 1992048"/>
                <a:gd name="connsiteY1" fmla="*/ 0 h 3385542"/>
                <a:gd name="connsiteX2" fmla="*/ 1992048 w 1992048"/>
                <a:gd name="connsiteY2" fmla="*/ 3385542 h 3385542"/>
                <a:gd name="connsiteX3" fmla="*/ 0 w 1992048"/>
                <a:gd name="connsiteY3" fmla="*/ 3385542 h 3385542"/>
                <a:gd name="connsiteX4" fmla="*/ 0 w 1992048"/>
                <a:gd name="connsiteY4" fmla="*/ 0 h 338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385542" extrusionOk="0">
                  <a:moveTo>
                    <a:pt x="0" y="0"/>
                  </a:moveTo>
                  <a:cubicBezTo>
                    <a:pt x="400721" y="-5264"/>
                    <a:pt x="1030761" y="84467"/>
                    <a:pt x="1992048" y="0"/>
                  </a:cubicBezTo>
                  <a:cubicBezTo>
                    <a:pt x="1863875" y="1590886"/>
                    <a:pt x="2121198" y="2736671"/>
                    <a:pt x="1992048" y="3385542"/>
                  </a:cubicBezTo>
                  <a:cubicBezTo>
                    <a:pt x="1006587" y="3491862"/>
                    <a:pt x="779451" y="3377893"/>
                    <a:pt x="0" y="3385542"/>
                  </a:cubicBezTo>
                  <a:cubicBezTo>
                    <a:pt x="160128" y="1960339"/>
                    <a:pt x="25049" y="884477"/>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a:r>
                <a:rPr lang="en-US" sz="2000"/>
                <a:t>Automate</a:t>
              </a:r>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a:p>
            <a:p>
              <a:pPr algn="l"/>
              <a:endParaRPr lang="en-US" sz="2000" err="1"/>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7722" y="2676807"/>
            <a:ext cx="801824" cy="636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B7FA-1693-48D3-A2F0-C7438A2375F7}"/>
              </a:ext>
            </a:extLst>
          </p:cNvPr>
          <p:cNvSpPr txBox="1"/>
          <p:nvPr/>
        </p:nvSpPr>
        <p:spPr>
          <a:xfrm>
            <a:off x="9083782" y="269631"/>
            <a:ext cx="2731765" cy="923330"/>
          </a:xfrm>
          <a:prstGeom prst="rect">
            <a:avLst/>
          </a:prstGeom>
          <a:noFill/>
        </p:spPr>
        <p:txBody>
          <a:bodyPr wrap="square" rtlCol="0">
            <a:spAutoFit/>
          </a:bodyPr>
          <a:lstStyle/>
          <a:p>
            <a:r>
              <a:rPr lang="en-GB" dirty="0"/>
              <a:t>From Julie </a:t>
            </a:r>
            <a:r>
              <a:rPr lang="en-GB" dirty="0">
                <a:hlinkClick r:id="rId21"/>
              </a:rPr>
              <a:t>@MSSQLGirl</a:t>
            </a:r>
            <a:br>
              <a:rPr lang="en-GB" dirty="0"/>
            </a:br>
            <a:r>
              <a:rPr lang="en-GB" dirty="0">
                <a:hlinkClick r:id="rId22"/>
              </a:rPr>
              <a:t>https://github.com/MsSQLGirl/jubilant-data-wizards</a:t>
            </a:r>
            <a:r>
              <a:rPr lang="en-GB" dirty="0"/>
              <a:t> </a:t>
            </a:r>
          </a:p>
        </p:txBody>
      </p:sp>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p:txBody>
          <a:bodyPr/>
          <a:lstStyle/>
          <a:p>
            <a:r>
              <a:rPr lang="en-GB"/>
              <a:t>@SQLDBAWithBeard  blog.robsewell.com  Rob Sewell  beard.media/book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0" y="1048546"/>
            <a:ext cx="11815232" cy="1433505"/>
          </a:xfrm>
        </p:spPr>
        <p:txBody>
          <a:bodyPr>
            <a:noAutofit/>
          </a:bodyPr>
          <a:lstStyle/>
          <a:p>
            <a:pPr marL="0" indent="0" algn="ctr">
              <a:buNone/>
            </a:pPr>
            <a:r>
              <a:rPr lang="en-GB" sz="8000" dirty="0"/>
              <a:t>Enough talk</a:t>
            </a:r>
          </a:p>
        </p:txBody>
      </p:sp>
      <p:sp>
        <p:nvSpPr>
          <p:cNvPr id="6" name="Rectangle 5">
            <a:extLst>
              <a:ext uri="{FF2B5EF4-FFF2-40B4-BE49-F238E27FC236}">
                <a16:creationId xmlns:a16="http://schemas.microsoft.com/office/drawing/2014/main" id="{1D8D680E-42BF-4CF4-804F-97D5AD4D6514}"/>
              </a:ext>
            </a:extLst>
          </p:cNvPr>
          <p:cNvSpPr/>
          <p:nvPr/>
        </p:nvSpPr>
        <p:spPr>
          <a:xfrm>
            <a:off x="4469572" y="2400068"/>
            <a:ext cx="3290128" cy="923330"/>
          </a:xfrm>
          <a:prstGeom prst="rect">
            <a:avLst/>
          </a:prstGeom>
        </p:spPr>
        <p:txBody>
          <a:bodyPr wrap="square">
            <a:spAutoFit/>
          </a:bodyPr>
          <a:lstStyle/>
          <a:p>
            <a:r>
              <a:rPr lang="en-GB" sz="5400" dirty="0"/>
              <a:t>Lets see it!</a:t>
            </a:r>
          </a:p>
        </p:txBody>
      </p:sp>
      <p:sp>
        <p:nvSpPr>
          <p:cNvPr id="8" name="Footer Placeholder 3">
            <a:extLst>
              <a:ext uri="{FF2B5EF4-FFF2-40B4-BE49-F238E27FC236}">
                <a16:creationId xmlns:a16="http://schemas.microsoft.com/office/drawing/2014/main" id="{C0023DC1-1F77-44D6-989F-C1A6FBF696EB}"/>
              </a:ext>
            </a:extLst>
          </p:cNvPr>
          <p:cNvSpPr txBox="1">
            <a:spLocks/>
          </p:cNvSpPr>
          <p:nvPr/>
        </p:nvSpPr>
        <p:spPr>
          <a:xfrm>
            <a:off x="146501" y="6524482"/>
            <a:ext cx="11898998" cy="333518"/>
          </a:xfrm>
          <a:prstGeom prst="rect">
            <a:avLst/>
          </a:prstGeom>
          <a:solidFill>
            <a:schemeClr val="tx1"/>
          </a:solidFill>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Aft>
                <a:spcPts val="600"/>
              </a:spcAft>
            </a:pPr>
            <a:r>
              <a:rPr lang="en-US" sz="900">
                <a:solidFill>
                  <a:srgbClr val="FFFFFF"/>
                </a:solidFill>
              </a:rPr>
              <a:t>@SQLDBAWithBeard		SqlDbaWithABeard.com		Rob Sewell		beard.media/book</a:t>
            </a:r>
            <a:endParaRPr lang="en-US" sz="900" dirty="0">
              <a:solidFill>
                <a:srgbClr val="FFFFFF"/>
              </a:solidFill>
            </a:endParaRPr>
          </a:p>
        </p:txBody>
      </p:sp>
      <p:sp>
        <p:nvSpPr>
          <p:cNvPr id="7" name="Text Placeholder 8">
            <a:extLst>
              <a:ext uri="{FF2B5EF4-FFF2-40B4-BE49-F238E27FC236}">
                <a16:creationId xmlns:a16="http://schemas.microsoft.com/office/drawing/2014/main" id="{8D1B1159-167A-4EF9-82FC-DDD5550B600D}"/>
              </a:ext>
            </a:extLst>
          </p:cNvPr>
          <p:cNvSpPr txBox="1">
            <a:spLocks/>
          </p:cNvSpPr>
          <p:nvPr/>
        </p:nvSpPr>
        <p:spPr>
          <a:xfrm>
            <a:off x="480001" y="4793623"/>
            <a:ext cx="11466466" cy="1425277"/>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beard.media\book</a:t>
            </a:r>
          </a:p>
          <a:p>
            <a:r>
              <a:rPr lang="en-US"/>
              <a:t>@sqldbawithbeard</a:t>
            </a:r>
          </a:p>
          <a:p>
            <a:r>
              <a:rPr lang="en-US"/>
              <a:t>SQLDBAWithABeard.com</a:t>
            </a:r>
            <a:endParaRPr lang="en-US" dirty="0"/>
          </a:p>
        </p:txBody>
      </p:sp>
    </p:spTree>
    <p:extLst>
      <p:ext uri="{BB962C8B-B14F-4D97-AF65-F5344CB8AC3E}">
        <p14:creationId xmlns:p14="http://schemas.microsoft.com/office/powerpoint/2010/main" val="93753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8D680E-42BF-4CF4-804F-97D5AD4D6514}"/>
              </a:ext>
            </a:extLst>
          </p:cNvPr>
          <p:cNvSpPr/>
          <p:nvPr/>
        </p:nvSpPr>
        <p:spPr>
          <a:xfrm>
            <a:off x="1009663" y="119930"/>
            <a:ext cx="7606798" cy="923330"/>
          </a:xfrm>
          <a:prstGeom prst="rect">
            <a:avLst/>
          </a:prstGeom>
        </p:spPr>
        <p:txBody>
          <a:bodyPr wrap="square">
            <a:spAutoFit/>
          </a:bodyPr>
          <a:lstStyle/>
          <a:p>
            <a:r>
              <a:rPr lang="en-GB" sz="5400" dirty="0"/>
              <a:t>Wondering how I did this?</a:t>
            </a:r>
          </a:p>
        </p:txBody>
      </p:sp>
      <p:sp>
        <p:nvSpPr>
          <p:cNvPr id="2" name="Rectangle 1">
            <a:extLst>
              <a:ext uri="{FF2B5EF4-FFF2-40B4-BE49-F238E27FC236}">
                <a16:creationId xmlns:a16="http://schemas.microsoft.com/office/drawing/2014/main" id="{54CF7036-3354-4E9E-8087-0B0C624C68B3}"/>
              </a:ext>
            </a:extLst>
          </p:cNvPr>
          <p:cNvSpPr/>
          <p:nvPr/>
        </p:nvSpPr>
        <p:spPr>
          <a:xfrm>
            <a:off x="4356601" y="1359645"/>
            <a:ext cx="7606798" cy="923330"/>
          </a:xfrm>
          <a:prstGeom prst="rect">
            <a:avLst/>
          </a:prstGeom>
        </p:spPr>
        <p:txBody>
          <a:bodyPr wrap="square">
            <a:spAutoFit/>
          </a:bodyPr>
          <a:lstStyle/>
          <a:p>
            <a:r>
              <a:rPr lang="en-GB" sz="5400" dirty="0"/>
              <a:t>Bit of PowerShell</a:t>
            </a:r>
          </a:p>
        </p:txBody>
      </p:sp>
      <p:sp>
        <p:nvSpPr>
          <p:cNvPr id="3" name="Rectangle 2">
            <a:extLst>
              <a:ext uri="{FF2B5EF4-FFF2-40B4-BE49-F238E27FC236}">
                <a16:creationId xmlns:a16="http://schemas.microsoft.com/office/drawing/2014/main" id="{891E351A-22AD-40CE-8D24-E0E961377954}"/>
              </a:ext>
            </a:extLst>
          </p:cNvPr>
          <p:cNvSpPr/>
          <p:nvPr/>
        </p:nvSpPr>
        <p:spPr>
          <a:xfrm>
            <a:off x="1009663" y="2599361"/>
            <a:ext cx="7606798" cy="923330"/>
          </a:xfrm>
          <a:prstGeom prst="rect">
            <a:avLst/>
          </a:prstGeom>
        </p:spPr>
        <p:txBody>
          <a:bodyPr wrap="square">
            <a:spAutoFit/>
          </a:bodyPr>
          <a:lstStyle/>
          <a:p>
            <a:r>
              <a:rPr lang="en-GB" sz="5400" dirty="0"/>
              <a:t>PowerPoint</a:t>
            </a:r>
          </a:p>
        </p:txBody>
      </p:sp>
      <p:sp>
        <p:nvSpPr>
          <p:cNvPr id="9" name="Rectangle 8">
            <a:extLst>
              <a:ext uri="{FF2B5EF4-FFF2-40B4-BE49-F238E27FC236}">
                <a16:creationId xmlns:a16="http://schemas.microsoft.com/office/drawing/2014/main" id="{C519C689-A717-455E-8336-7F4A72444CFF}"/>
              </a:ext>
            </a:extLst>
          </p:cNvPr>
          <p:cNvSpPr/>
          <p:nvPr/>
        </p:nvSpPr>
        <p:spPr>
          <a:xfrm>
            <a:off x="4040078" y="3522691"/>
            <a:ext cx="7606798" cy="923330"/>
          </a:xfrm>
          <a:prstGeom prst="rect">
            <a:avLst/>
          </a:prstGeom>
        </p:spPr>
        <p:txBody>
          <a:bodyPr wrap="square">
            <a:spAutoFit/>
          </a:bodyPr>
          <a:lstStyle/>
          <a:p>
            <a:r>
              <a:rPr lang="en-GB" sz="5400" dirty="0"/>
              <a:t>And </a:t>
            </a:r>
            <a:r>
              <a:rPr lang="en-GB" sz="5400" dirty="0" err="1"/>
              <a:t>StreamLabs</a:t>
            </a:r>
            <a:r>
              <a:rPr lang="en-GB" sz="5400" dirty="0"/>
              <a:t> </a:t>
            </a:r>
            <a:r>
              <a:rPr lang="en-GB" sz="5400" dirty="0" err="1"/>
              <a:t>Obs</a:t>
            </a:r>
            <a:endParaRPr lang="en-GB" sz="5400" dirty="0"/>
          </a:p>
        </p:txBody>
      </p:sp>
      <p:sp>
        <p:nvSpPr>
          <p:cNvPr id="11" name="Rectangle 10">
            <a:extLst>
              <a:ext uri="{FF2B5EF4-FFF2-40B4-BE49-F238E27FC236}">
                <a16:creationId xmlns:a16="http://schemas.microsoft.com/office/drawing/2014/main" id="{A5CB78A7-2F52-4B43-8817-4EEA55BA7D1A}"/>
              </a:ext>
            </a:extLst>
          </p:cNvPr>
          <p:cNvSpPr/>
          <p:nvPr/>
        </p:nvSpPr>
        <p:spPr>
          <a:xfrm>
            <a:off x="1143000" y="4812230"/>
            <a:ext cx="10820399" cy="923330"/>
          </a:xfrm>
          <a:prstGeom prst="rect">
            <a:avLst/>
          </a:prstGeom>
        </p:spPr>
        <p:txBody>
          <a:bodyPr wrap="square">
            <a:spAutoFit/>
          </a:bodyPr>
          <a:lstStyle/>
          <a:p>
            <a:r>
              <a:rPr lang="en-GB" sz="5400" dirty="0">
                <a:hlinkClick r:id="rId3"/>
              </a:rPr>
              <a:t>https://beard.media/slobsautomation</a:t>
            </a:r>
            <a:r>
              <a:rPr lang="en-GB" sz="5400" dirty="0"/>
              <a:t> </a:t>
            </a:r>
          </a:p>
        </p:txBody>
      </p:sp>
      <p:sp>
        <p:nvSpPr>
          <p:cNvPr id="4" name="Flowchart: Connector 3">
            <a:extLst>
              <a:ext uri="{FF2B5EF4-FFF2-40B4-BE49-F238E27FC236}">
                <a16:creationId xmlns:a16="http://schemas.microsoft.com/office/drawing/2014/main" id="{DAE7D243-C3EA-421E-95CE-30577632D5AF}"/>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88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691843" y="2712247"/>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8590375-B3F4-4B38-B9E8-C5E9AE5CF2EA}"/>
              </a:ext>
            </a:extLst>
          </p:cNvPr>
          <p:cNvSpPr/>
          <p:nvPr/>
        </p:nvSpPr>
        <p:spPr>
          <a:xfrm>
            <a:off x="13576300" y="22372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Tree>
    <p:extLst>
      <p:ext uri="{BB962C8B-B14F-4D97-AF65-F5344CB8AC3E}">
        <p14:creationId xmlns:p14="http://schemas.microsoft.com/office/powerpoint/2010/main" val="2726631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853BD-55B0-49F4-B01E-905BDE7C5DBB}"/>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2" name="Rectangle 1">
            <a:extLst>
              <a:ext uri="{FF2B5EF4-FFF2-40B4-BE49-F238E27FC236}">
                <a16:creationId xmlns:a16="http://schemas.microsoft.com/office/drawing/2014/main" id="{1E831333-ADC2-4C73-AA5A-DEFE3F94BF31}"/>
              </a:ext>
            </a:extLst>
          </p:cNvPr>
          <p:cNvSpPr/>
          <p:nvPr/>
        </p:nvSpPr>
        <p:spPr>
          <a:xfrm>
            <a:off x="960966" y="2605544"/>
            <a:ext cx="10270067" cy="2308324"/>
          </a:xfrm>
          <a:prstGeom prst="rect">
            <a:avLst/>
          </a:prstGeom>
        </p:spPr>
        <p:txBody>
          <a:bodyPr wrap="square">
            <a:spAutoFit/>
          </a:bodyPr>
          <a:lstStyle/>
          <a:p>
            <a:r>
              <a:rPr lang="en-GB" sz="3600" dirty="0"/>
              <a:t>First, the names comes from the planet Jupiter. </a:t>
            </a:r>
            <a:br>
              <a:rPr lang="en-GB" sz="3600" dirty="0"/>
            </a:br>
            <a:br>
              <a:rPr lang="en-GB" sz="3600" dirty="0"/>
            </a:br>
            <a:r>
              <a:rPr lang="en-GB" sz="3600" dirty="0"/>
              <a:t>We wanted to pick a name that evoked the traditions and ideas of science.</a:t>
            </a:r>
          </a:p>
        </p:txBody>
      </p:sp>
      <p:sp>
        <p:nvSpPr>
          <p:cNvPr id="3" name="Rectangle 2">
            <a:extLst>
              <a:ext uri="{FF2B5EF4-FFF2-40B4-BE49-F238E27FC236}">
                <a16:creationId xmlns:a16="http://schemas.microsoft.com/office/drawing/2014/main" id="{E0DEB77D-6D06-4FA6-B164-4C6BC056EAE8}"/>
              </a:ext>
            </a:extLst>
          </p:cNvPr>
          <p:cNvSpPr/>
          <p:nvPr/>
        </p:nvSpPr>
        <p:spPr>
          <a:xfrm>
            <a:off x="13466235" y="4867471"/>
            <a:ext cx="6096000" cy="1754326"/>
          </a:xfrm>
          <a:prstGeom prst="rect">
            <a:avLst/>
          </a:prstGeom>
        </p:spPr>
        <p:txBody>
          <a:bodyPr>
            <a:spAutoFit/>
          </a:bodyPr>
          <a:lstStyle/>
          <a:p>
            <a:r>
              <a:rPr lang="en-GB" dirty="0"/>
              <a:t>Second, the core programming languages supported by </a:t>
            </a:r>
            <a:r>
              <a:rPr lang="en-GB" dirty="0" err="1"/>
              <a:t>Jupyter</a:t>
            </a:r>
            <a:r>
              <a:rPr lang="en-GB" dirty="0"/>
              <a:t> are Julia, Python and R. While the name </a:t>
            </a:r>
            <a:r>
              <a:rPr lang="en-GB" dirty="0" err="1"/>
              <a:t>Jupyter</a:t>
            </a:r>
            <a:r>
              <a:rPr lang="en-GB" dirty="0"/>
              <a:t> is not a direct acronym for these languages, it nods its head in those directions. In particular, the "y" in the middle of </a:t>
            </a:r>
            <a:r>
              <a:rPr lang="en-GB" dirty="0" err="1"/>
              <a:t>Jupyter</a:t>
            </a:r>
            <a:r>
              <a:rPr lang="en-GB" dirty="0"/>
              <a:t> was chosen to </a:t>
            </a:r>
            <a:r>
              <a:rPr lang="en-GB" dirty="0" err="1"/>
              <a:t>honor</a:t>
            </a:r>
            <a:r>
              <a:rPr lang="en-GB" dirty="0"/>
              <a:t> our Python heritage. See the logos of these languages in the languages folder of this repo.</a:t>
            </a:r>
          </a:p>
        </p:txBody>
      </p:sp>
      <p:sp>
        <p:nvSpPr>
          <p:cNvPr id="6" name="Rectangle 5">
            <a:extLst>
              <a:ext uri="{FF2B5EF4-FFF2-40B4-BE49-F238E27FC236}">
                <a16:creationId xmlns:a16="http://schemas.microsoft.com/office/drawing/2014/main" id="{68001053-872A-4F5E-989D-E7DB0D46171A}"/>
              </a:ext>
            </a:extLst>
          </p:cNvPr>
          <p:cNvSpPr/>
          <p:nvPr/>
        </p:nvSpPr>
        <p:spPr>
          <a:xfrm>
            <a:off x="3500160" y="5682428"/>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8" name="Flowchart: Connector 7">
            <a:extLst>
              <a:ext uri="{FF2B5EF4-FFF2-40B4-BE49-F238E27FC236}">
                <a16:creationId xmlns:a16="http://schemas.microsoft.com/office/drawing/2014/main" id="{DDA477D1-9BF8-4D38-BDAD-3F3E57731400}"/>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41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3" name="Rectangle 2">
            <a:extLst>
              <a:ext uri="{FF2B5EF4-FFF2-40B4-BE49-F238E27FC236}">
                <a16:creationId xmlns:a16="http://schemas.microsoft.com/office/drawing/2014/main" id="{E0DEB77D-6D06-4FA6-B164-4C6BC056EAE8}"/>
              </a:ext>
            </a:extLst>
          </p:cNvPr>
          <p:cNvSpPr/>
          <p:nvPr/>
        </p:nvSpPr>
        <p:spPr>
          <a:xfrm>
            <a:off x="1214968" y="1817692"/>
            <a:ext cx="9897532" cy="4031873"/>
          </a:xfrm>
          <a:prstGeom prst="rect">
            <a:avLst/>
          </a:prstGeom>
        </p:spPr>
        <p:txBody>
          <a:bodyPr wrap="square">
            <a:spAutoFit/>
          </a:bodyPr>
          <a:lstStyle/>
          <a:p>
            <a:pPr algn="ctr"/>
            <a:r>
              <a:rPr lang="en-GB" sz="2800" dirty="0"/>
              <a:t>Second, the core programming languages </a:t>
            </a:r>
          </a:p>
          <a:p>
            <a:pPr algn="ctr"/>
            <a:r>
              <a:rPr lang="en-GB" sz="2800" dirty="0"/>
              <a:t>supported by </a:t>
            </a:r>
            <a:r>
              <a:rPr lang="en-GB" sz="2800" dirty="0" err="1"/>
              <a:t>Jupyter</a:t>
            </a:r>
            <a:r>
              <a:rPr lang="en-GB" sz="2800" dirty="0"/>
              <a:t> are </a:t>
            </a:r>
          </a:p>
          <a:p>
            <a:pPr algn="ctr"/>
            <a:endParaRPr lang="en-GB" sz="2800" dirty="0"/>
          </a:p>
          <a:p>
            <a:pPr algn="ctr"/>
            <a:r>
              <a:rPr lang="en-GB" sz="3200" dirty="0"/>
              <a:t>Julia, Python and R. </a:t>
            </a:r>
          </a:p>
          <a:p>
            <a:endParaRPr lang="en-GB" sz="2800" dirty="0"/>
          </a:p>
          <a:p>
            <a:r>
              <a:rPr lang="en-GB" sz="2800" dirty="0"/>
              <a:t>While the name </a:t>
            </a:r>
            <a:r>
              <a:rPr lang="en-GB" sz="2800" dirty="0" err="1"/>
              <a:t>Jupyter</a:t>
            </a:r>
            <a:r>
              <a:rPr lang="en-GB" sz="2800" dirty="0"/>
              <a:t> is not a direct acronym for these languages, it nods its head in those directions.</a:t>
            </a:r>
          </a:p>
          <a:p>
            <a:r>
              <a:rPr lang="en-GB" sz="2800" dirty="0"/>
              <a:t>In particular, the "y" in the middle of </a:t>
            </a:r>
            <a:r>
              <a:rPr lang="en-GB" sz="2800" dirty="0" err="1"/>
              <a:t>Jupyter</a:t>
            </a:r>
            <a:r>
              <a:rPr lang="en-GB" sz="2800" dirty="0"/>
              <a:t> was chosen to </a:t>
            </a:r>
            <a:r>
              <a:rPr lang="en-GB" sz="2800" dirty="0" err="1"/>
              <a:t>honor</a:t>
            </a:r>
            <a:r>
              <a:rPr lang="en-GB" sz="2800" dirty="0"/>
              <a:t> our Python heritage. </a:t>
            </a:r>
          </a:p>
        </p:txBody>
      </p:sp>
      <p:sp>
        <p:nvSpPr>
          <p:cNvPr id="6" name="Rectangle 5">
            <a:extLst>
              <a:ext uri="{FF2B5EF4-FFF2-40B4-BE49-F238E27FC236}">
                <a16:creationId xmlns:a16="http://schemas.microsoft.com/office/drawing/2014/main" id="{1D8D680E-42BF-4CF4-804F-97D5AD4D6514}"/>
              </a:ext>
            </a:extLst>
          </p:cNvPr>
          <p:cNvSpPr/>
          <p:nvPr/>
        </p:nvSpPr>
        <p:spPr>
          <a:xfrm>
            <a:off x="-6201833" y="3429000"/>
            <a:ext cx="6096000" cy="1754326"/>
          </a:xfrm>
          <a:prstGeom prst="rect">
            <a:avLst/>
          </a:prstGeom>
        </p:spPr>
        <p:txBody>
          <a:bodyPr>
            <a:spAutoFit/>
          </a:bodyPr>
          <a:lstStyle/>
          <a:p>
            <a:r>
              <a:rPr lang="en-GB" dirty="0"/>
              <a:t>Third, Galileo was the first person to discover the moons of Jupiter. His publication on the moons of Jupiter is an early example of research that includes the underlying data in the publication. 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179B8ED1-351E-4113-B7A6-93929C2D3406}"/>
              </a:ext>
            </a:extLst>
          </p:cNvPr>
          <p:cNvSpPr/>
          <p:nvPr/>
        </p:nvSpPr>
        <p:spPr>
          <a:xfrm>
            <a:off x="3500161" y="574756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E5448008-17D6-43C6-AA41-B0084CD53A69}"/>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A6AE88A5-A3E2-4F17-9A13-EE689BD4813C}"/>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165917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id="{DF302A7F-2C16-4BBE-B9FB-138B75EFDE26}"/>
              </a:ext>
            </a:extLst>
          </p:cNvPr>
          <p:cNvSpPr>
            <a:spLocks noGrp="1"/>
          </p:cNvSpPr>
          <p:nvPr>
            <p:ph idx="1"/>
          </p:nvPr>
        </p:nvSpPr>
        <p:spPr>
          <a:xfrm>
            <a:off x="3737117" y="218813"/>
            <a:ext cx="4717766" cy="1433505"/>
          </a:xfrm>
        </p:spPr>
        <p:txBody>
          <a:bodyPr>
            <a:noAutofit/>
          </a:bodyPr>
          <a:lstStyle/>
          <a:p>
            <a:pPr marL="0" indent="0" algn="ctr">
              <a:buNone/>
            </a:pPr>
            <a:r>
              <a:rPr lang="en-GB" sz="9600" dirty="0" err="1"/>
              <a:t>Jupyter</a:t>
            </a:r>
            <a:endParaRPr lang="en-GB" sz="9600" dirty="0"/>
          </a:p>
        </p:txBody>
      </p:sp>
      <p:sp>
        <p:nvSpPr>
          <p:cNvPr id="6" name="Rectangle 5">
            <a:extLst>
              <a:ext uri="{FF2B5EF4-FFF2-40B4-BE49-F238E27FC236}">
                <a16:creationId xmlns:a16="http://schemas.microsoft.com/office/drawing/2014/main" id="{1D8D680E-42BF-4CF4-804F-97D5AD4D6514}"/>
              </a:ext>
            </a:extLst>
          </p:cNvPr>
          <p:cNvSpPr/>
          <p:nvPr/>
        </p:nvSpPr>
        <p:spPr>
          <a:xfrm>
            <a:off x="1331841" y="2116667"/>
            <a:ext cx="9528317" cy="3539430"/>
          </a:xfrm>
          <a:prstGeom prst="rect">
            <a:avLst/>
          </a:prstGeom>
        </p:spPr>
        <p:txBody>
          <a:bodyPr wrap="square">
            <a:spAutoFit/>
          </a:bodyPr>
          <a:lstStyle/>
          <a:p>
            <a:r>
              <a:rPr lang="en-GB" sz="3200" dirty="0"/>
              <a:t>Third, Galileo was the first person to discover the moons of Jupiter. His publication on the moons of Jupiter is an early example of research that includes the underlying data in the publication. </a:t>
            </a:r>
          </a:p>
          <a:p>
            <a:r>
              <a:rPr lang="en-GB" sz="3200" dirty="0"/>
              <a:t>This is one of the core ideas and requirements for scientific reproducibility. Reproducibility is one of the main focuses of our project.</a:t>
            </a:r>
          </a:p>
        </p:txBody>
      </p:sp>
      <p:sp>
        <p:nvSpPr>
          <p:cNvPr id="7" name="Rectangle 6">
            <a:extLst>
              <a:ext uri="{FF2B5EF4-FFF2-40B4-BE49-F238E27FC236}">
                <a16:creationId xmlns:a16="http://schemas.microsoft.com/office/drawing/2014/main" id="{7B26B110-1B04-439B-A451-EEB3BCBFC855}"/>
              </a:ext>
            </a:extLst>
          </p:cNvPr>
          <p:cNvSpPr/>
          <p:nvPr/>
        </p:nvSpPr>
        <p:spPr>
          <a:xfrm>
            <a:off x="3500160" y="5751114"/>
            <a:ext cx="5191678" cy="369332"/>
          </a:xfrm>
          <a:prstGeom prst="rect">
            <a:avLst/>
          </a:prstGeom>
        </p:spPr>
        <p:txBody>
          <a:bodyPr wrap="none">
            <a:spAutoFit/>
          </a:bodyPr>
          <a:lstStyle/>
          <a:p>
            <a:r>
              <a:rPr lang="en-GB" dirty="0">
                <a:hlinkClick r:id="rId3"/>
              </a:rPr>
              <a:t>https://github.com/jupyter/design/wiki/Jupyter-Logo</a:t>
            </a:r>
            <a:endParaRPr lang="en-GB" dirty="0"/>
          </a:p>
        </p:txBody>
      </p:sp>
      <p:sp>
        <p:nvSpPr>
          <p:cNvPr id="2" name="Flowchart: Connector 1">
            <a:extLst>
              <a:ext uri="{FF2B5EF4-FFF2-40B4-BE49-F238E27FC236}">
                <a16:creationId xmlns:a16="http://schemas.microsoft.com/office/drawing/2014/main" id="{1715B871-86B9-4F6F-AC76-B43E1264DA23}"/>
              </a:ext>
            </a:extLst>
          </p:cNvPr>
          <p:cNvSpPr/>
          <p:nvPr/>
        </p:nvSpPr>
        <p:spPr>
          <a:xfrm>
            <a:off x="9344100" y="218813"/>
            <a:ext cx="2847900" cy="271590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oter Placeholder 3">
            <a:extLst>
              <a:ext uri="{FF2B5EF4-FFF2-40B4-BE49-F238E27FC236}">
                <a16:creationId xmlns:a16="http://schemas.microsoft.com/office/drawing/2014/main" id="{F29A829F-B587-42E0-8974-05DE49D7A564}"/>
              </a:ext>
            </a:extLst>
          </p:cNvPr>
          <p:cNvSpPr>
            <a:spLocks noGrp="1"/>
          </p:cNvSpPr>
          <p:nvPr>
            <p:ph type="ftr" sz="quarter" idx="11"/>
          </p:nvPr>
        </p:nvSpPr>
        <p:spPr>
          <a:xfrm>
            <a:off x="3131671" y="6356350"/>
            <a:ext cx="5021729" cy="365125"/>
          </a:xfrm>
        </p:spPr>
        <p:txBody>
          <a:bodyPr/>
          <a:lstStyle/>
          <a:p>
            <a:r>
              <a:rPr lang="en-GB" dirty="0"/>
              <a:t>@SQLDBAWithBeard  blog.robsewell.com  Rob Sewell  </a:t>
            </a:r>
            <a:r>
              <a:rPr lang="en-GB" dirty="0" err="1"/>
              <a:t>beard.media</a:t>
            </a:r>
            <a:r>
              <a:rPr lang="en-GB" dirty="0"/>
              <a:t>/book</a:t>
            </a:r>
          </a:p>
        </p:txBody>
      </p:sp>
    </p:spTree>
    <p:extLst>
      <p:ext uri="{BB962C8B-B14F-4D97-AF65-F5344CB8AC3E}">
        <p14:creationId xmlns:p14="http://schemas.microsoft.com/office/powerpoint/2010/main" val="383769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1550</Words>
  <Application>Microsoft Office PowerPoint</Application>
  <PresentationFormat>Widescreen</PresentationFormat>
  <Paragraphs>238</Paragraphs>
  <Slides>52</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Segoe UI</vt:lpstr>
      <vt:lpstr>Segoe UI Semibold</vt:lpstr>
      <vt:lpstr>Office Theme</vt:lpstr>
      <vt:lpstr>I Ain’t No Data Scientist</vt:lpstr>
      <vt:lpstr>Rob Sewell</vt:lpstr>
      <vt:lpstr>Rob Sewell</vt:lpstr>
      <vt:lpstr>Rob Sewell</vt:lpstr>
      <vt:lpstr>PowerPoint Presentation</vt:lpstr>
      <vt:lpstr>PowerPoint Presentation</vt:lpstr>
      <vt:lpstr>PowerPoint Presentation</vt:lpstr>
      <vt:lpstr>PowerPoint Presentation</vt:lpstr>
      <vt:lpstr>PowerPoint Presentation</vt:lpstr>
      <vt:lpstr>So – What IS a Jupyter Notebook?</vt:lpstr>
      <vt:lpstr>First – Lets go back in time</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Running PowerShell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Jupyter Notebook?</vt:lpstr>
      <vt:lpstr>What is a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Incident Response Flow &amp;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in Notebooks</dc:title>
  <dc:creator>Rob Sewell</dc:creator>
  <cp:lastModifiedBy>Rob Sewell</cp:lastModifiedBy>
  <cp:revision>2</cp:revision>
  <dcterms:created xsi:type="dcterms:W3CDTF">2020-02-15T15:46:20Z</dcterms:created>
  <dcterms:modified xsi:type="dcterms:W3CDTF">2020-12-14T07:28:58Z</dcterms:modified>
</cp:coreProperties>
</file>